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1" autoAdjust="0"/>
  </p:normalViewPr>
  <p:slideViewPr>
    <p:cSldViewPr>
      <p:cViewPr varScale="1">
        <p:scale>
          <a:sx n="92" d="100"/>
          <a:sy n="92" d="100"/>
        </p:scale>
        <p:origin x="21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EAC351F-9B6D-48B4-964E-F95C5899A77D}"/>
    <pc:docChg chg="modSld">
      <pc:chgData name="" userId="" providerId="" clId="Web-{7EAC351F-9B6D-48B4-964E-F95C5899A77D}" dt="2018-06-25T07:21:29.002" v="16" actId="20577"/>
      <pc:docMkLst>
        <pc:docMk/>
      </pc:docMkLst>
      <pc:sldChg chg="modSp">
        <pc:chgData name="" userId="" providerId="" clId="Web-{7EAC351F-9B6D-48B4-964E-F95C5899A77D}" dt="2018-06-25T07:21:26.784" v="14" actId="20577"/>
        <pc:sldMkLst>
          <pc:docMk/>
          <pc:sldMk cId="0" sldId="256"/>
        </pc:sldMkLst>
        <pc:spChg chg="mod">
          <ac:chgData name="" userId="" providerId="" clId="Web-{7EAC351F-9B6D-48B4-964E-F95C5899A77D}" dt="2018-06-25T07:21:26.784" v="14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clId="Web-{A77A54B0-BF53-4E29-9990-13C0D4B555FC}"/>
    <pc:docChg chg="modSld">
      <pc:chgData name="" userId="" providerId="" clId="Web-{A77A54B0-BF53-4E29-9990-13C0D4B555FC}" dt="2018-06-25T18:58:18.386" v="30"/>
      <pc:docMkLst>
        <pc:docMk/>
      </pc:docMkLst>
      <pc:sldChg chg="modNotes">
        <pc:chgData name="" userId="" providerId="" clId="Web-{A77A54B0-BF53-4E29-9990-13C0D4B555FC}" dt="2018-06-25T18:56:59.573" v="0"/>
        <pc:sldMkLst>
          <pc:docMk/>
          <pc:sldMk cId="0" sldId="256"/>
        </pc:sldMkLst>
      </pc:sldChg>
      <pc:sldChg chg="modNotes">
        <pc:chgData name="" userId="" providerId="" clId="Web-{A77A54B0-BF53-4E29-9990-13C0D4B555FC}" dt="2018-06-25T18:57:23.058" v="6"/>
        <pc:sldMkLst>
          <pc:docMk/>
          <pc:sldMk cId="0" sldId="257"/>
        </pc:sldMkLst>
      </pc:sldChg>
      <pc:sldChg chg="modNotes">
        <pc:chgData name="" userId="" providerId="" clId="Web-{A77A54B0-BF53-4E29-9990-13C0D4B555FC}" dt="2018-06-25T18:57:28.339" v="8"/>
        <pc:sldMkLst>
          <pc:docMk/>
          <pc:sldMk cId="0" sldId="258"/>
        </pc:sldMkLst>
      </pc:sldChg>
      <pc:sldChg chg="modNotes">
        <pc:chgData name="" userId="" providerId="" clId="Web-{A77A54B0-BF53-4E29-9990-13C0D4B555FC}" dt="2018-06-25T18:57:32.151" v="10"/>
        <pc:sldMkLst>
          <pc:docMk/>
          <pc:sldMk cId="0" sldId="259"/>
        </pc:sldMkLst>
      </pc:sldChg>
      <pc:sldChg chg="modNotes">
        <pc:chgData name="" userId="" providerId="" clId="Web-{A77A54B0-BF53-4E29-9990-13C0D4B555FC}" dt="2018-06-25T18:57:36.198" v="12"/>
        <pc:sldMkLst>
          <pc:docMk/>
          <pc:sldMk cId="0" sldId="260"/>
        </pc:sldMkLst>
      </pc:sldChg>
      <pc:sldChg chg="modNotes">
        <pc:chgData name="" userId="" providerId="" clId="Web-{A77A54B0-BF53-4E29-9990-13C0D4B555FC}" dt="2018-06-25T18:57:40.058" v="14"/>
        <pc:sldMkLst>
          <pc:docMk/>
          <pc:sldMk cId="0" sldId="261"/>
        </pc:sldMkLst>
      </pc:sldChg>
      <pc:sldChg chg="modNotes">
        <pc:chgData name="" userId="" providerId="" clId="Web-{A77A54B0-BF53-4E29-9990-13C0D4B555FC}" dt="2018-06-25T18:58:18.386" v="30"/>
        <pc:sldMkLst>
          <pc:docMk/>
          <pc:sldMk cId="0" sldId="262"/>
        </pc:sldMkLst>
      </pc:sldChg>
      <pc:sldChg chg="modNotes">
        <pc:chgData name="" userId="" providerId="" clId="Web-{A77A54B0-BF53-4E29-9990-13C0D4B555FC}" dt="2018-06-25T18:57:44.199" v="16"/>
        <pc:sldMkLst>
          <pc:docMk/>
          <pc:sldMk cId="0" sldId="263"/>
        </pc:sldMkLst>
      </pc:sldChg>
      <pc:sldChg chg="modNotes">
        <pc:chgData name="" userId="" providerId="" clId="Web-{A77A54B0-BF53-4E29-9990-13C0D4B555FC}" dt="2018-06-25T18:57:48.167" v="18"/>
        <pc:sldMkLst>
          <pc:docMk/>
          <pc:sldMk cId="0" sldId="264"/>
        </pc:sldMkLst>
      </pc:sldChg>
      <pc:sldChg chg="modNotes">
        <pc:chgData name="" userId="" providerId="" clId="Web-{A77A54B0-BF53-4E29-9990-13C0D4B555FC}" dt="2018-06-25T18:57:53.042" v="20"/>
        <pc:sldMkLst>
          <pc:docMk/>
          <pc:sldMk cId="0" sldId="265"/>
        </pc:sldMkLst>
      </pc:sldChg>
      <pc:sldChg chg="modNotes">
        <pc:chgData name="" userId="" providerId="" clId="Web-{A77A54B0-BF53-4E29-9990-13C0D4B555FC}" dt="2018-06-25T18:57:56.636" v="22"/>
        <pc:sldMkLst>
          <pc:docMk/>
          <pc:sldMk cId="0" sldId="266"/>
        </pc:sldMkLst>
      </pc:sldChg>
      <pc:sldChg chg="modNotes">
        <pc:chgData name="" userId="" providerId="" clId="Web-{A77A54B0-BF53-4E29-9990-13C0D4B555FC}" dt="2018-06-25T18:58:00.433" v="24"/>
        <pc:sldMkLst>
          <pc:docMk/>
          <pc:sldMk cId="0" sldId="267"/>
        </pc:sldMkLst>
      </pc:sldChg>
      <pc:sldChg chg="modNotes">
        <pc:chgData name="" userId="" providerId="" clId="Web-{A77A54B0-BF53-4E29-9990-13C0D4B555FC}" dt="2018-06-25T18:58:04.121" v="26"/>
        <pc:sldMkLst>
          <pc:docMk/>
          <pc:sldMk cId="0" sldId="268"/>
        </pc:sldMkLst>
      </pc:sldChg>
      <pc:sldChg chg="modNotes">
        <pc:chgData name="" userId="" providerId="" clId="Web-{A77A54B0-BF53-4E29-9990-13C0D4B555FC}" dt="2018-06-25T18:57:11.354" v="3"/>
        <pc:sldMkLst>
          <pc:docMk/>
          <pc:sldMk cId="0" sldId="270"/>
        </pc:sldMkLst>
      </pc:sldChg>
      <pc:sldChg chg="modNotes">
        <pc:chgData name="" userId="" providerId="" clId="Web-{A77A54B0-BF53-4E29-9990-13C0D4B555FC}" dt="2018-06-25T18:57:16.511" v="4"/>
        <pc:sldMkLst>
          <pc:docMk/>
          <pc:sldMk cId="0" sldId="271"/>
        </pc:sldMkLst>
      </pc:sldChg>
      <pc:sldChg chg="modNotes">
        <pc:chgData name="" userId="" providerId="" clId="Web-{A77A54B0-BF53-4E29-9990-13C0D4B555FC}" dt="2018-06-25T18:58:09.886" v="28"/>
        <pc:sldMkLst>
          <pc:docMk/>
          <pc:sldMk cId="0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C8EF-6A41-4FDE-AC5A-6E24D3A4CE7E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A419F-82DB-4F88-A732-4301244F7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B411F-8989-4E8F-842B-4ABED895FDF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E4C49-DC73-428A-A17B-91EFEBCE0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//7. Programa</a:t>
            </a:r>
            <a:r>
              <a:rPr lang="en-US" dirty="0"/>
              <a:t> </a:t>
            </a:r>
            <a:r>
              <a:rPr lang="en-US"/>
              <a:t>koja</a:t>
            </a:r>
            <a:r>
              <a:rPr lang="en-US" dirty="0"/>
              <a:t> </a:t>
            </a:r>
            <a:r>
              <a:rPr lang="en-US"/>
              <a:t>generira</a:t>
            </a:r>
            <a:r>
              <a:rPr lang="en-US" dirty="0"/>
              <a:t> </a:t>
            </a:r>
            <a:r>
              <a:rPr lang="en-US"/>
              <a:t>matrica</a:t>
            </a:r>
            <a:r>
              <a:rPr lang="en-US" dirty="0"/>
              <a:t> so </a:t>
            </a:r>
            <a:r>
              <a:rPr lang="en-US"/>
              <a:t>specificen</a:t>
            </a:r>
            <a:r>
              <a:rPr lang="en-US" dirty="0"/>
              <a:t> </a:t>
            </a:r>
            <a:r>
              <a:rPr lang="en-US"/>
              <a:t>sablon</a:t>
            </a:r>
          </a:p>
          <a:p>
            <a:r>
              <a:rPr lang="en-US" dirty="0"/>
              <a:t>//</a:t>
            </a:r>
            <a:r>
              <a:rPr lang="en-US" err="1"/>
              <a:t>t.e</a:t>
            </a:r>
            <a:r>
              <a:rPr lang="en-US" dirty="0"/>
              <a:t>. </a:t>
            </a:r>
            <a:r>
              <a:rPr lang="en-US" err="1"/>
              <a:t>generira</a:t>
            </a:r>
            <a:r>
              <a:rPr lang="en-US" dirty="0"/>
              <a:t> </a:t>
            </a:r>
            <a:r>
              <a:rPr lang="en-US" err="1"/>
              <a:t>elementi</a:t>
            </a:r>
            <a:r>
              <a:rPr lang="en-US" dirty="0"/>
              <a:t> </a:t>
            </a:r>
            <a:r>
              <a:rPr lang="en-US" err="1"/>
              <a:t>po</a:t>
            </a:r>
            <a:r>
              <a:rPr lang="en-US" dirty="0"/>
              <a:t> </a:t>
            </a:r>
            <a:r>
              <a:rPr lang="en-US" err="1"/>
              <a:t>redosled</a:t>
            </a:r>
            <a:r>
              <a:rPr lang="en-US" dirty="0"/>
              <a:t> </a:t>
            </a:r>
            <a:r>
              <a:rPr lang="en-US" err="1"/>
              <a:t>kako</a:t>
            </a:r>
            <a:r>
              <a:rPr lang="en-US" dirty="0"/>
              <a:t> </a:t>
            </a:r>
            <a:r>
              <a:rPr lang="en-US" err="1"/>
              <a:t>kvadratcinja</a:t>
            </a:r>
            <a:endParaRPr lang="en-US"/>
          </a:p>
          <a:p>
            <a:r>
              <a:rPr lang="en-US" dirty="0"/>
              <a:t>//</a:t>
            </a:r>
            <a:r>
              <a:rPr lang="en-US" err="1"/>
              <a:t>pocnuvajki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gore </a:t>
            </a:r>
            <a:r>
              <a:rPr lang="en-US" err="1"/>
              <a:t>levo</a:t>
            </a:r>
            <a:endParaRPr lang="en-US"/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GenerirajMatrica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n)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A[n][n];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 A[</a:t>
            </a:r>
            <a:r>
              <a:rPr lang="en-US" err="1"/>
              <a:t>i</a:t>
            </a:r>
            <a:r>
              <a:rPr lang="en-US" dirty="0"/>
              <a:t>][j]=0;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=1;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i;j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</a:t>
            </a:r>
            <a:r>
              <a:rPr lang="en-US" err="1"/>
              <a:t>broj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</a:t>
            </a:r>
            <a:r>
              <a:rPr lang="en-US" err="1"/>
              <a:t>broj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k=</a:t>
            </a:r>
            <a:r>
              <a:rPr lang="en-US" err="1"/>
              <a:t>i;k</a:t>
            </a:r>
            <a:r>
              <a:rPr lang="en-US" dirty="0"/>
              <a:t>&gt;=0;k--)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A[k][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broj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</a:t>
            </a:r>
            <a:r>
              <a:rPr lang="en-US" err="1"/>
              <a:t>broj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&lt;&lt;A[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golemina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, n =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GenerirajMatrica</a:t>
            </a:r>
            <a:r>
              <a:rPr lang="en-US" dirty="0"/>
              <a:t>(n);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//8. Programa</a:t>
            </a:r>
            <a:r>
              <a:rPr lang="en-US" dirty="0"/>
              <a:t> </a:t>
            </a:r>
            <a:r>
              <a:rPr lang="en-US"/>
              <a:t>koja</a:t>
            </a:r>
            <a:r>
              <a:rPr lang="en-US" dirty="0"/>
              <a:t> </a:t>
            </a:r>
            <a:r>
              <a:rPr lang="en-US"/>
              <a:t>generira</a:t>
            </a:r>
            <a:r>
              <a:rPr lang="en-US" dirty="0"/>
              <a:t> </a:t>
            </a:r>
            <a:r>
              <a:rPr lang="en-US"/>
              <a:t>matrica</a:t>
            </a:r>
            <a:r>
              <a:rPr lang="en-US" dirty="0"/>
              <a:t> so </a:t>
            </a:r>
            <a:r>
              <a:rPr lang="en-US"/>
              <a:t>specificen</a:t>
            </a:r>
            <a:r>
              <a:rPr lang="en-US" dirty="0"/>
              <a:t> </a:t>
            </a:r>
            <a:r>
              <a:rPr lang="en-US"/>
              <a:t>sablon</a:t>
            </a:r>
          </a:p>
          <a:p>
            <a:r>
              <a:rPr lang="en-US" dirty="0"/>
              <a:t>//</a:t>
            </a:r>
            <a:r>
              <a:rPr lang="en-US" err="1"/>
              <a:t>t.e</a:t>
            </a:r>
            <a:r>
              <a:rPr lang="en-US" dirty="0"/>
              <a:t>. </a:t>
            </a:r>
            <a:r>
              <a:rPr lang="en-US" err="1"/>
              <a:t>generira</a:t>
            </a:r>
            <a:r>
              <a:rPr lang="en-US" dirty="0"/>
              <a:t> </a:t>
            </a:r>
            <a:r>
              <a:rPr lang="en-US" err="1"/>
              <a:t>elementi</a:t>
            </a:r>
            <a:r>
              <a:rPr lang="en-US" dirty="0"/>
              <a:t> </a:t>
            </a:r>
            <a:r>
              <a:rPr lang="en-US" err="1"/>
              <a:t>po</a:t>
            </a:r>
            <a:r>
              <a:rPr lang="en-US" dirty="0"/>
              <a:t> </a:t>
            </a:r>
            <a:r>
              <a:rPr lang="en-US" err="1"/>
              <a:t>redosled</a:t>
            </a:r>
            <a:r>
              <a:rPr lang="en-US" dirty="0"/>
              <a:t> </a:t>
            </a:r>
            <a:r>
              <a:rPr lang="en-US" err="1"/>
              <a:t>kako</a:t>
            </a:r>
            <a:r>
              <a:rPr lang="en-US" dirty="0"/>
              <a:t> </a:t>
            </a:r>
            <a:r>
              <a:rPr lang="en-US" err="1"/>
              <a:t>kvadratcinja</a:t>
            </a:r>
            <a:endParaRPr lang="en-US"/>
          </a:p>
          <a:p>
            <a:r>
              <a:rPr lang="en-US" dirty="0"/>
              <a:t>//</a:t>
            </a:r>
            <a:r>
              <a:rPr lang="en-US" err="1"/>
              <a:t>pocnuvajki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gore </a:t>
            </a:r>
            <a:r>
              <a:rPr lang="en-US" err="1"/>
              <a:t>levo</a:t>
            </a:r>
            <a:endParaRPr lang="en-US"/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GenerirajMatrica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n)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A[n][n];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 A[</a:t>
            </a:r>
            <a:r>
              <a:rPr lang="en-US" err="1"/>
              <a:t>i</a:t>
            </a:r>
            <a:r>
              <a:rPr lang="en-US" dirty="0"/>
              <a:t>][j]=0;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=1;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if(i%2==0)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i;j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A[</a:t>
            </a:r>
            <a:r>
              <a:rPr lang="en-US" err="1"/>
              <a:t>i</a:t>
            </a:r>
            <a:r>
              <a:rPr lang="en-US" dirty="0"/>
              <a:t>][j]=</a:t>
            </a:r>
            <a:r>
              <a:rPr lang="en-US" err="1"/>
              <a:t>broj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broj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k=</a:t>
            </a:r>
            <a:r>
              <a:rPr lang="en-US" err="1"/>
              <a:t>i;k</a:t>
            </a:r>
            <a:r>
              <a:rPr lang="en-US" dirty="0"/>
              <a:t>&gt;=0;k--)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endParaRPr lang="en-US" dirty="0"/>
          </a:p>
          <a:p>
            <a:r>
              <a:rPr lang="en-US" dirty="0"/>
              <a:t>                    A[k][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broj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</a:t>
            </a:r>
            <a:r>
              <a:rPr lang="en-US" err="1"/>
              <a:t>broj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i;j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     A[j][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broj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</a:t>
            </a:r>
            <a:r>
              <a:rPr lang="en-US" err="1"/>
              <a:t>broj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k=</a:t>
            </a:r>
            <a:r>
              <a:rPr lang="en-US" err="1"/>
              <a:t>i;k</a:t>
            </a:r>
            <a:r>
              <a:rPr lang="en-US" dirty="0"/>
              <a:t>&gt;=0;k--)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     A[</a:t>
            </a:r>
            <a:r>
              <a:rPr lang="en-US" err="1"/>
              <a:t>i</a:t>
            </a:r>
            <a:r>
              <a:rPr lang="en-US" dirty="0"/>
              <a:t>][k]=</a:t>
            </a:r>
            <a:r>
              <a:rPr lang="en-US" err="1"/>
              <a:t>broj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</a:t>
            </a:r>
            <a:r>
              <a:rPr lang="en-US" err="1"/>
              <a:t>broj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&lt;&lt;A[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golemina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, n =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GenerirajMatrica</a:t>
            </a:r>
            <a:r>
              <a:rPr lang="en-US" dirty="0"/>
              <a:t>(n);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//9. Programa</a:t>
            </a:r>
            <a:r>
              <a:rPr lang="en-US" dirty="0"/>
              <a:t> </a:t>
            </a:r>
            <a:r>
              <a:rPr lang="en-US"/>
              <a:t>koja</a:t>
            </a:r>
            <a:r>
              <a:rPr lang="en-US" dirty="0"/>
              <a:t> </a:t>
            </a:r>
            <a:r>
              <a:rPr lang="en-US"/>
              <a:t>pretvora</a:t>
            </a:r>
            <a:r>
              <a:rPr lang="en-US" dirty="0"/>
              <a:t> </a:t>
            </a:r>
            <a:r>
              <a:rPr lang="en-US"/>
              <a:t>vnesen</a:t>
            </a:r>
            <a:r>
              <a:rPr lang="en-US" dirty="0"/>
              <a:t> text </a:t>
            </a:r>
            <a:r>
              <a:rPr lang="en-US"/>
              <a:t>od</a:t>
            </a:r>
            <a:r>
              <a:rPr lang="en-US" dirty="0"/>
              <a:t> </a:t>
            </a:r>
            <a:r>
              <a:rPr lang="en-US"/>
              <a:t>tastatura</a:t>
            </a:r>
            <a:r>
              <a:rPr lang="en-US" dirty="0"/>
              <a:t> </a:t>
            </a:r>
            <a:r>
              <a:rPr lang="en-US"/>
              <a:t>vo</a:t>
            </a:r>
            <a:r>
              <a:rPr lang="en-US" dirty="0"/>
              <a:t> </a:t>
            </a:r>
            <a:r>
              <a:rPr lang="en-US"/>
              <a:t>binaren</a:t>
            </a:r>
            <a:r>
              <a:rPr lang="en-US" dirty="0"/>
              <a:t> </a:t>
            </a:r>
            <a:r>
              <a:rPr lang="en-US"/>
              <a:t>kod</a:t>
            </a:r>
          </a:p>
          <a:p>
            <a:r>
              <a:rPr lang="en-US" dirty="0"/>
              <a:t>// </a:t>
            </a:r>
            <a:r>
              <a:rPr lang="en-US" err="1"/>
              <a:t>i</a:t>
            </a:r>
            <a:r>
              <a:rPr lang="en-US" dirty="0"/>
              <a:t> go </a:t>
            </a:r>
            <a:r>
              <a:rPr lang="en-US" err="1"/>
              <a:t>zapisuva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datoteka</a:t>
            </a:r>
            <a:endParaRPr lang="en-US"/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r>
              <a:rPr lang="en-US" dirty="0"/>
              <a:t>#include &lt;</a:t>
            </a:r>
            <a:r>
              <a:rPr lang="en-US" err="1"/>
              <a:t>fstream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r>
              <a:rPr lang="en-US" dirty="0"/>
              <a:t>#include &lt;</a:t>
            </a:r>
            <a:r>
              <a:rPr lang="en-US" err="1"/>
              <a:t>cmath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DekToBin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n)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ofstream</a:t>
            </a:r>
            <a:r>
              <a:rPr lang="en-US" dirty="0"/>
              <a:t> </a:t>
            </a:r>
            <a:r>
              <a:rPr lang="en-US" err="1"/>
              <a:t>izlez</a:t>
            </a:r>
            <a:r>
              <a:rPr lang="en-US" dirty="0"/>
              <a:t>("</a:t>
            </a:r>
            <a:r>
              <a:rPr lang="en-US" err="1"/>
              <a:t>kod.txt",ios</a:t>
            </a:r>
            <a:r>
              <a:rPr lang="en-US" dirty="0"/>
              <a:t>::app);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pomBr</a:t>
            </a:r>
            <a:r>
              <a:rPr lang="en-US" dirty="0"/>
              <a:t> = 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niza</a:t>
            </a:r>
            <a:r>
              <a:rPr lang="en-US" dirty="0"/>
              <a:t>[100];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    while(</a:t>
            </a:r>
            <a:r>
              <a:rPr lang="en-US" err="1"/>
              <a:t>pomBr</a:t>
            </a:r>
            <a:r>
              <a:rPr lang="en-US" dirty="0"/>
              <a:t>&gt;=1)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niza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]=pomBr%2;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i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pomBr</a:t>
            </a:r>
            <a:r>
              <a:rPr lang="en-US" dirty="0"/>
              <a:t> = </a:t>
            </a:r>
            <a:r>
              <a:rPr lang="en-US" err="1"/>
              <a:t>pomBr</a:t>
            </a:r>
            <a:r>
              <a:rPr lang="en-US" dirty="0"/>
              <a:t>/2;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k=i-1;k&gt;=0;k--)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niza</a:t>
            </a:r>
            <a:r>
              <a:rPr lang="en-US" dirty="0"/>
              <a:t>[k];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izlez</a:t>
            </a:r>
            <a:r>
              <a:rPr lang="en-US" dirty="0"/>
              <a:t>&lt;&lt;</a:t>
            </a:r>
            <a:r>
              <a:rPr lang="en-US" err="1"/>
              <a:t>niza</a:t>
            </a:r>
            <a:r>
              <a:rPr lang="en-US" dirty="0"/>
              <a:t>[k];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izlez</a:t>
            </a:r>
            <a:r>
              <a:rPr lang="en-US" dirty="0"/>
              <a:t>&lt;&lt;"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izlez.close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BinToDek</a:t>
            </a:r>
            <a:r>
              <a:rPr lang="en-US" dirty="0"/>
              <a:t>(string n)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dekaden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j=</a:t>
            </a:r>
            <a:r>
              <a:rPr lang="en-US" err="1"/>
              <a:t>n.length</a:t>
            </a:r>
            <a:r>
              <a:rPr lang="en-US" dirty="0"/>
              <a:t>()-1;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n.length</a:t>
            </a:r>
            <a:r>
              <a:rPr lang="en-US" dirty="0"/>
              <a:t>();</a:t>
            </a:r>
            <a:r>
              <a:rPr lang="en-US" err="1"/>
              <a:t>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//ASCII </a:t>
            </a:r>
            <a:r>
              <a:rPr lang="en-US" err="1"/>
              <a:t>kod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0 e 48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dekaden</a:t>
            </a:r>
            <a:r>
              <a:rPr lang="en-US" dirty="0"/>
              <a:t>+=((</a:t>
            </a:r>
            <a:r>
              <a:rPr lang="en-US" err="1"/>
              <a:t>int</a:t>
            </a:r>
            <a:r>
              <a:rPr lang="en-US" dirty="0"/>
              <a:t>)n[</a:t>
            </a:r>
            <a:r>
              <a:rPr lang="en-US" err="1"/>
              <a:t>i</a:t>
            </a:r>
            <a:r>
              <a:rPr lang="en-US" dirty="0"/>
              <a:t>]-48)*</a:t>
            </a:r>
            <a:r>
              <a:rPr lang="en-US" err="1"/>
              <a:t>pow</a:t>
            </a:r>
            <a:r>
              <a:rPr lang="en-US" dirty="0"/>
              <a:t>(2,j);</a:t>
            </a:r>
            <a:endParaRPr lang="en-US" dirty="0">
              <a:cs typeface="Calibri"/>
            </a:endParaRPr>
          </a:p>
          <a:p>
            <a:r>
              <a:rPr lang="en-US" dirty="0"/>
              <a:t>        j--;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&lt;&lt;(char)</a:t>
            </a:r>
            <a:r>
              <a:rPr lang="en-US" err="1"/>
              <a:t>dekaden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string s;</a:t>
            </a:r>
          </a:p>
          <a:p>
            <a:r>
              <a:rPr lang="en-US" dirty="0"/>
              <a:t>    </a:t>
            </a:r>
            <a:r>
              <a:rPr lang="en-US" err="1"/>
              <a:t>ofstream</a:t>
            </a:r>
            <a:r>
              <a:rPr lang="en-US" dirty="0"/>
              <a:t> </a:t>
            </a:r>
            <a:r>
              <a:rPr lang="en-US" err="1"/>
              <a:t>izlez</a:t>
            </a:r>
            <a:r>
              <a:rPr lang="en-US" dirty="0"/>
              <a:t>("</a:t>
            </a:r>
            <a:r>
              <a:rPr lang="en-US" err="1"/>
              <a:t>kod.txt",ios</a:t>
            </a:r>
            <a:r>
              <a:rPr lang="en-US" dirty="0"/>
              <a:t>::app);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 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zbor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&gt;&gt;s;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s.length</a:t>
            </a:r>
            <a:r>
              <a:rPr lang="en-US" dirty="0"/>
              <a:t>();</a:t>
            </a:r>
            <a:r>
              <a:rPr lang="en-US" err="1"/>
              <a:t>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//</a:t>
            </a:r>
            <a:r>
              <a:rPr lang="en-US" err="1"/>
              <a:t>cout</a:t>
            </a:r>
            <a:r>
              <a:rPr lang="en-US" dirty="0"/>
              <a:t>&lt;&lt;(</a:t>
            </a:r>
            <a:r>
              <a:rPr lang="en-US" err="1"/>
              <a:t>int</a:t>
            </a:r>
            <a:r>
              <a:rPr lang="en-US" dirty="0"/>
              <a:t>)s[</a:t>
            </a:r>
            <a:r>
              <a:rPr lang="en-US" err="1"/>
              <a:t>i</a:t>
            </a:r>
            <a:r>
              <a:rPr lang="en-US" dirty="0"/>
              <a:t>]&lt;&lt;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DekToBin</a:t>
            </a:r>
            <a:r>
              <a:rPr lang="en-US" dirty="0"/>
              <a:t>((</a:t>
            </a:r>
            <a:r>
              <a:rPr lang="en-US" err="1"/>
              <a:t>int</a:t>
            </a:r>
            <a:r>
              <a:rPr lang="en-US" dirty="0"/>
              <a:t>)s[</a:t>
            </a:r>
            <a:r>
              <a:rPr lang="en-US" err="1"/>
              <a:t>i</a:t>
            </a:r>
            <a:r>
              <a:rPr lang="en-US" dirty="0"/>
              <a:t>]);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 ";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izlez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izlez.close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ifstream</a:t>
            </a:r>
            <a:r>
              <a:rPr lang="en-US" dirty="0"/>
              <a:t> </a:t>
            </a:r>
            <a:r>
              <a:rPr lang="en-US" err="1"/>
              <a:t>vlez</a:t>
            </a:r>
            <a:r>
              <a:rPr lang="en-US" dirty="0"/>
              <a:t>("kod.txt");</a:t>
            </a:r>
            <a:endParaRPr lang="en-US" dirty="0">
              <a:cs typeface="Calibri"/>
            </a:endParaRPr>
          </a:p>
          <a:p>
            <a:r>
              <a:rPr lang="en-US" dirty="0"/>
              <a:t>    string </a:t>
            </a:r>
            <a:r>
              <a:rPr lang="en-US" err="1"/>
              <a:t>pom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while(vlez.eof()==false)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pom</a:t>
            </a:r>
            <a:r>
              <a:rPr lang="en-US" dirty="0"/>
              <a:t>="";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vlez</a:t>
            </a:r>
            <a:r>
              <a:rPr lang="en-US" dirty="0"/>
              <a:t>&gt;&gt;</a:t>
            </a:r>
            <a:r>
              <a:rPr lang="en-US" err="1"/>
              <a:t>pom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BinToDek</a:t>
            </a:r>
            <a:r>
              <a:rPr lang="en-US" dirty="0"/>
              <a:t>(</a:t>
            </a:r>
            <a:r>
              <a:rPr lang="en-US" err="1"/>
              <a:t>pom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vlez.close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//10. Programa</a:t>
            </a:r>
            <a:r>
              <a:rPr lang="en-US" dirty="0"/>
              <a:t> </a:t>
            </a:r>
            <a:r>
              <a:rPr lang="en-US"/>
              <a:t>koja</a:t>
            </a:r>
            <a:r>
              <a:rPr lang="en-US" dirty="0"/>
              <a:t> </a:t>
            </a:r>
            <a:r>
              <a:rPr lang="en-US"/>
              <a:t>cita</a:t>
            </a:r>
            <a:r>
              <a:rPr lang="en-US" dirty="0"/>
              <a:t> </a:t>
            </a:r>
            <a:r>
              <a:rPr lang="en-US"/>
              <a:t>od</a:t>
            </a:r>
            <a:r>
              <a:rPr lang="en-US" dirty="0"/>
              <a:t> </a:t>
            </a:r>
            <a:r>
              <a:rPr lang="en-US"/>
              <a:t>datoteka</a:t>
            </a:r>
            <a:r>
              <a:rPr lang="en-US" dirty="0"/>
              <a:t> 1 </a:t>
            </a:r>
            <a:r>
              <a:rPr lang="en-US"/>
              <a:t>linija</a:t>
            </a:r>
          </a:p>
          <a:p>
            <a:r>
              <a:rPr lang="en-US" dirty="0"/>
              <a:t>//site </a:t>
            </a:r>
            <a:r>
              <a:rPr lang="en-US" err="1"/>
              <a:t>elementi</a:t>
            </a:r>
            <a:r>
              <a:rPr lang="en-US" dirty="0"/>
              <a:t> </a:t>
            </a:r>
            <a:r>
              <a:rPr lang="en-US" err="1"/>
              <a:t>gi</a:t>
            </a:r>
            <a:r>
              <a:rPr lang="en-US" dirty="0"/>
              <a:t> </a:t>
            </a:r>
            <a:r>
              <a:rPr lang="en-US" err="1"/>
              <a:t>stava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niza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gi</a:t>
            </a:r>
            <a:r>
              <a:rPr lang="en-US" dirty="0"/>
              <a:t> </a:t>
            </a:r>
            <a:r>
              <a:rPr lang="en-US" err="1"/>
              <a:t>prezapisuva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datotekata</a:t>
            </a:r>
            <a:r>
              <a:rPr lang="en-US" dirty="0"/>
              <a:t> </a:t>
            </a:r>
            <a:r>
              <a:rPr lang="en-US" err="1"/>
              <a:t>bez</a:t>
            </a:r>
            <a:r>
              <a:rPr lang="en-US" dirty="0"/>
              <a:t> </a:t>
            </a:r>
            <a:r>
              <a:rPr lang="en-US" err="1"/>
              <a:t>duplikati</a:t>
            </a:r>
            <a:endParaRPr lang="en-US"/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r>
              <a:rPr lang="en-US" dirty="0"/>
              <a:t>#include &lt;</a:t>
            </a:r>
            <a:r>
              <a:rPr lang="en-US" err="1"/>
              <a:t>fstream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ifstream</a:t>
            </a:r>
            <a:r>
              <a:rPr lang="en-US" dirty="0"/>
              <a:t> </a:t>
            </a:r>
            <a:r>
              <a:rPr lang="en-US" err="1"/>
              <a:t>vlez</a:t>
            </a:r>
            <a:r>
              <a:rPr lang="en-US" dirty="0"/>
              <a:t>("test.txt");</a:t>
            </a:r>
            <a:endParaRPr lang="en-US" dirty="0">
              <a:cs typeface="Calibri"/>
            </a:endParaRPr>
          </a:p>
          <a:p>
            <a:r>
              <a:rPr lang="en-US" dirty="0"/>
              <a:t>    char </a:t>
            </a:r>
            <a:r>
              <a:rPr lang="en-US" err="1"/>
              <a:t>pom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char </a:t>
            </a:r>
            <a:r>
              <a:rPr lang="en-US" err="1"/>
              <a:t>niza</a:t>
            </a:r>
            <a:r>
              <a:rPr lang="en-US" dirty="0"/>
              <a:t>[100];</a:t>
            </a:r>
            <a:endParaRPr lang="en-US" dirty="0">
              <a:cs typeface="Calibri"/>
            </a:endParaRPr>
          </a:p>
          <a:p>
            <a:r>
              <a:rPr lang="en-US" dirty="0"/>
              <a:t>    //for(</a:t>
            </a:r>
            <a:r>
              <a:rPr lang="en-US" err="1"/>
              <a:t>int</a:t>
            </a:r>
            <a:r>
              <a:rPr lang="en-US" dirty="0"/>
              <a:t> j=0;j&lt;100;j++)</a:t>
            </a:r>
            <a:endParaRPr lang="en-US" dirty="0">
              <a:cs typeface="Calibri"/>
            </a:endParaRPr>
          </a:p>
          <a:p>
            <a:r>
              <a:rPr lang="en-US" dirty="0"/>
              <a:t>    //    </a:t>
            </a:r>
            <a:r>
              <a:rPr lang="en-US" err="1"/>
              <a:t>niza</a:t>
            </a:r>
            <a:r>
              <a:rPr lang="en-US" dirty="0"/>
              <a:t>[j]='0';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bool</a:t>
            </a:r>
            <a:r>
              <a:rPr lang="en-US" dirty="0"/>
              <a:t> </a:t>
            </a:r>
            <a:r>
              <a:rPr lang="en-US" err="1"/>
              <a:t>zname</a:t>
            </a:r>
            <a:r>
              <a:rPr lang="en-US" dirty="0"/>
              <a:t>=false;</a:t>
            </a:r>
            <a:endParaRPr lang="en-US" dirty="0">
              <a:cs typeface="Calibri"/>
            </a:endParaRPr>
          </a:p>
          <a:p>
            <a:r>
              <a:rPr lang="en-US" dirty="0"/>
              <a:t>    while(vlez.eof()==false)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pom</a:t>
            </a:r>
            <a:r>
              <a:rPr lang="en-US" dirty="0"/>
              <a:t>='\0';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vlez</a:t>
            </a:r>
            <a:r>
              <a:rPr lang="en-US" dirty="0"/>
              <a:t>&gt;&gt;</a:t>
            </a:r>
            <a:r>
              <a:rPr lang="en-US" err="1"/>
              <a:t>pom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k=0;k&lt;100;k++)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if(</a:t>
            </a:r>
            <a:r>
              <a:rPr lang="en-US" err="1"/>
              <a:t>niza</a:t>
            </a:r>
            <a:r>
              <a:rPr lang="en-US" dirty="0"/>
              <a:t>[k]==</a:t>
            </a:r>
            <a:r>
              <a:rPr lang="en-US" err="1"/>
              <a:t>pom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//</a:t>
            </a:r>
            <a:r>
              <a:rPr lang="en-US" err="1"/>
              <a:t>cout</a:t>
            </a:r>
            <a:r>
              <a:rPr lang="en-US" dirty="0"/>
              <a:t>&lt;&lt;k&lt;&lt;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zname</a:t>
            </a:r>
            <a:r>
              <a:rPr lang="en-US" dirty="0"/>
              <a:t>=true;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if(</a:t>
            </a:r>
            <a:r>
              <a:rPr lang="en-US" err="1"/>
              <a:t>zname</a:t>
            </a:r>
            <a:r>
              <a:rPr lang="en-US" dirty="0"/>
              <a:t>==false &amp;&amp; </a:t>
            </a:r>
            <a:r>
              <a:rPr lang="en-US" err="1"/>
              <a:t>pom</a:t>
            </a:r>
            <a:r>
              <a:rPr lang="en-US" dirty="0"/>
              <a:t>!='\0')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niza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pom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</a:t>
            </a:r>
            <a:r>
              <a:rPr lang="en-US" err="1"/>
              <a:t>i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        }else if(</a:t>
            </a:r>
            <a:r>
              <a:rPr lang="en-US" err="1"/>
              <a:t>zname</a:t>
            </a:r>
            <a:r>
              <a:rPr lang="en-US" dirty="0"/>
              <a:t>==true &amp;&amp; </a:t>
            </a:r>
            <a:r>
              <a:rPr lang="en-US" err="1"/>
              <a:t>pom</a:t>
            </a:r>
            <a:r>
              <a:rPr lang="en-US" dirty="0"/>
              <a:t>!='\0')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zname</a:t>
            </a:r>
            <a:r>
              <a:rPr lang="en-US" dirty="0"/>
              <a:t>=false;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Duplikat</a:t>
            </a:r>
            <a:r>
              <a:rPr lang="en-US" dirty="0"/>
              <a:t> "&lt;&lt;</a:t>
            </a:r>
            <a:r>
              <a:rPr lang="en-US" err="1"/>
              <a:t>pom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vlez.close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ofstream</a:t>
            </a:r>
            <a:r>
              <a:rPr lang="en-US" dirty="0"/>
              <a:t> </a:t>
            </a:r>
            <a:r>
              <a:rPr lang="en-US" err="1"/>
              <a:t>izlez</a:t>
            </a:r>
            <a:r>
              <a:rPr lang="en-US" dirty="0"/>
              <a:t>("</a:t>
            </a:r>
            <a:r>
              <a:rPr lang="en-US" err="1"/>
              <a:t>test.txt",ios</a:t>
            </a:r>
            <a:r>
              <a:rPr lang="en-US" dirty="0"/>
              <a:t>::app);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izlez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i;j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izlez</a:t>
            </a:r>
            <a:r>
              <a:rPr lang="en-US" dirty="0"/>
              <a:t>&lt;&lt;</a:t>
            </a:r>
            <a:r>
              <a:rPr lang="en-US" err="1"/>
              <a:t>niza</a:t>
            </a:r>
            <a:r>
              <a:rPr lang="en-US" dirty="0"/>
              <a:t>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//11. Vo dadena</a:t>
            </a:r>
            <a:r>
              <a:rPr lang="en-US" dirty="0"/>
              <a:t> </a:t>
            </a:r>
            <a:r>
              <a:rPr lang="en-US"/>
              <a:t>datoteka</a:t>
            </a:r>
            <a:r>
              <a:rPr lang="en-US" dirty="0"/>
              <a:t> </a:t>
            </a:r>
            <a:r>
              <a:rPr lang="en-US"/>
              <a:t>da</a:t>
            </a:r>
            <a:r>
              <a:rPr lang="en-US" dirty="0"/>
              <a:t> se </a:t>
            </a:r>
            <a:r>
              <a:rPr lang="en-US"/>
              <a:t>pretvori</a:t>
            </a:r>
            <a:r>
              <a:rPr lang="en-US" dirty="0"/>
              <a:t> </a:t>
            </a:r>
            <a:r>
              <a:rPr lang="en-US"/>
              <a:t>sekoja</a:t>
            </a:r>
            <a:r>
              <a:rPr lang="en-US" dirty="0"/>
              <a:t> </a:t>
            </a:r>
            <a:r>
              <a:rPr lang="en-US"/>
              <a:t>golema</a:t>
            </a:r>
            <a:r>
              <a:rPr lang="en-US" dirty="0"/>
              <a:t> </a:t>
            </a:r>
            <a:r>
              <a:rPr lang="en-US"/>
              <a:t>bukva</a:t>
            </a:r>
            <a:r>
              <a:rPr lang="en-US" dirty="0"/>
              <a:t> </a:t>
            </a:r>
            <a:r>
              <a:rPr lang="en-US"/>
              <a:t>vo</a:t>
            </a:r>
            <a:r>
              <a:rPr lang="en-US" dirty="0"/>
              <a:t> mala </a:t>
            </a:r>
            <a:r>
              <a:rPr lang="en-US"/>
              <a:t>i</a:t>
            </a:r>
            <a:r>
              <a:rPr lang="en-US" dirty="0"/>
              <a:t> </a:t>
            </a:r>
            <a:r>
              <a:rPr lang="en-US"/>
              <a:t>obratno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r>
              <a:rPr lang="en-US" dirty="0"/>
              <a:t>#include &lt;</a:t>
            </a:r>
            <a:r>
              <a:rPr lang="en-US" err="1"/>
              <a:t>fstream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ifstream</a:t>
            </a:r>
            <a:r>
              <a:rPr lang="en-US" dirty="0"/>
              <a:t> </a:t>
            </a:r>
            <a:r>
              <a:rPr lang="en-US" err="1"/>
              <a:t>vlez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vlez.open</a:t>
            </a:r>
            <a:r>
              <a:rPr lang="en-US" dirty="0"/>
              <a:t>("vlez.txt");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string </a:t>
            </a:r>
            <a:r>
              <a:rPr lang="en-US" err="1"/>
              <a:t>linija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string </a:t>
            </a:r>
            <a:r>
              <a:rPr lang="en-US" err="1"/>
              <a:t>tekst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linija</a:t>
            </a:r>
            <a:r>
              <a:rPr lang="en-US" dirty="0"/>
              <a:t> </a:t>
            </a:r>
            <a:r>
              <a:rPr lang="en-US" err="1"/>
              <a:t>po</a:t>
            </a:r>
            <a:r>
              <a:rPr lang="en-US" dirty="0"/>
              <a:t> </a:t>
            </a:r>
            <a:r>
              <a:rPr lang="en-US" err="1"/>
              <a:t>linija</a:t>
            </a:r>
            <a:endParaRPr lang="en-US"/>
          </a:p>
          <a:p>
            <a:r>
              <a:rPr lang="en-US" dirty="0"/>
              <a:t>    while(vlez.eof()==false)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getline</a:t>
            </a:r>
            <a:r>
              <a:rPr lang="en-US" dirty="0"/>
              <a:t>(</a:t>
            </a:r>
            <a:r>
              <a:rPr lang="en-US" err="1"/>
              <a:t>vlez,linija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r>
              <a:rPr lang="en-US" dirty="0"/>
              <a:t>        //</a:t>
            </a:r>
            <a:r>
              <a:rPr lang="en-US" err="1"/>
              <a:t>namesto</a:t>
            </a:r>
            <a:r>
              <a:rPr lang="en-US" dirty="0"/>
              <a:t> </a:t>
            </a:r>
            <a:r>
              <a:rPr lang="en-US" err="1"/>
              <a:t>da</a:t>
            </a:r>
            <a:r>
              <a:rPr lang="en-US" dirty="0"/>
              <a:t> se </a:t>
            </a:r>
            <a:r>
              <a:rPr lang="en-US" err="1"/>
              <a:t>koristi</a:t>
            </a:r>
            <a:r>
              <a:rPr lang="en-US" dirty="0"/>
              <a:t> f-</a:t>
            </a:r>
            <a:r>
              <a:rPr lang="en-US" err="1"/>
              <a:t>jata</a:t>
            </a:r>
            <a:r>
              <a:rPr lang="en-US" dirty="0"/>
              <a:t> </a:t>
            </a:r>
            <a:r>
              <a:rPr lang="en-US" err="1"/>
              <a:t>toupper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        //</a:t>
            </a:r>
            <a:r>
              <a:rPr lang="en-US" err="1"/>
              <a:t>moze</a:t>
            </a:r>
            <a:r>
              <a:rPr lang="en-US" dirty="0"/>
              <a:t> </a:t>
            </a:r>
            <a:r>
              <a:rPr lang="en-US" err="1"/>
              <a:t>da</a:t>
            </a:r>
            <a:r>
              <a:rPr lang="en-US" dirty="0"/>
              <a:t> se </a:t>
            </a:r>
            <a:r>
              <a:rPr lang="en-US" err="1"/>
              <a:t>naoga</a:t>
            </a:r>
            <a:r>
              <a:rPr lang="en-US" dirty="0"/>
              <a:t> </a:t>
            </a:r>
            <a:r>
              <a:rPr lang="en-US" err="1"/>
              <a:t>razlikata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mala </a:t>
            </a:r>
            <a:r>
              <a:rPr lang="en-US" err="1"/>
              <a:t>od</a:t>
            </a:r>
            <a:r>
              <a:rPr lang="en-US" dirty="0"/>
              <a:t> </a:t>
            </a:r>
            <a:r>
              <a:rPr lang="en-US" err="1"/>
              <a:t>golema</a:t>
            </a:r>
            <a:r>
              <a:rPr lang="en-US" dirty="0"/>
              <a:t> </a:t>
            </a:r>
            <a:r>
              <a:rPr lang="en-US" err="1"/>
              <a:t>bukva</a:t>
            </a:r>
            <a:endParaRPr lang="en-US"/>
          </a:p>
          <a:p>
            <a:r>
              <a:rPr lang="en-US" dirty="0"/>
              <a:t>        //a=97, A=65, </a:t>
            </a:r>
            <a:r>
              <a:rPr lang="en-US" err="1"/>
              <a:t>razlikata</a:t>
            </a:r>
            <a:r>
              <a:rPr lang="en-US" dirty="0"/>
              <a:t> e 32</a:t>
            </a:r>
            <a:endParaRPr lang="en-US" dirty="0">
              <a:cs typeface="Calibri"/>
            </a:endParaRPr>
          </a:p>
          <a:p>
            <a:r>
              <a:rPr lang="en-US" dirty="0"/>
              <a:t>        //pa taka </a:t>
            </a:r>
            <a:r>
              <a:rPr lang="en-US" err="1"/>
              <a:t>ako</a:t>
            </a:r>
            <a:r>
              <a:rPr lang="en-US" dirty="0"/>
              <a:t> </a:t>
            </a:r>
            <a:r>
              <a:rPr lang="en-US" err="1"/>
              <a:t>imame</a:t>
            </a:r>
            <a:r>
              <a:rPr lang="en-US" dirty="0"/>
              <a:t> mala </a:t>
            </a:r>
            <a:r>
              <a:rPr lang="en-US" err="1"/>
              <a:t>bukva</a:t>
            </a:r>
            <a:r>
              <a:rPr lang="en-US" dirty="0"/>
              <a:t> so </a:t>
            </a:r>
            <a:r>
              <a:rPr lang="en-US" err="1"/>
              <a:t>ascii</a:t>
            </a:r>
            <a:r>
              <a:rPr lang="en-US" dirty="0"/>
              <a:t> 98, 98-32=66=B</a:t>
            </a:r>
            <a:endParaRPr lang="en-US" dirty="0">
              <a:cs typeface="Calibri"/>
            </a:endParaRP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linija.length</a:t>
            </a:r>
            <a:r>
              <a:rPr lang="en-US" dirty="0"/>
              <a:t>();</a:t>
            </a:r>
            <a:r>
              <a:rPr lang="en-US" err="1"/>
              <a:t>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if((</a:t>
            </a:r>
            <a:r>
              <a:rPr lang="en-US" err="1"/>
              <a:t>int</a:t>
            </a:r>
            <a:r>
              <a:rPr lang="en-US" dirty="0"/>
              <a:t>)</a:t>
            </a:r>
            <a:r>
              <a:rPr lang="en-US" err="1"/>
              <a:t>linija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]&gt;=97)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</a:t>
            </a:r>
            <a:r>
              <a:rPr lang="en-US" err="1"/>
              <a:t>linija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toupper</a:t>
            </a:r>
            <a:r>
              <a:rPr lang="en-US" dirty="0"/>
              <a:t>(</a:t>
            </a:r>
            <a:r>
              <a:rPr lang="en-US" err="1"/>
              <a:t>linija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]);</a:t>
            </a:r>
            <a:endParaRPr lang="en-US" dirty="0">
              <a:cs typeface="Calibri"/>
            </a:endParaRPr>
          </a:p>
          <a:p>
            <a:r>
              <a:rPr lang="en-US" dirty="0"/>
              <a:t>            }else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</a:t>
            </a:r>
            <a:r>
              <a:rPr lang="en-US" err="1"/>
              <a:t>linija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tolower</a:t>
            </a:r>
            <a:r>
              <a:rPr lang="en-US" dirty="0"/>
              <a:t>(</a:t>
            </a:r>
            <a:r>
              <a:rPr lang="en-US" err="1"/>
              <a:t>linija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]);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        </a:t>
            </a:r>
            <a:r>
              <a:rPr lang="en-US" err="1"/>
              <a:t>tekst</a:t>
            </a:r>
            <a:r>
              <a:rPr lang="en-US" dirty="0"/>
              <a:t>+=</a:t>
            </a:r>
            <a:r>
              <a:rPr lang="en-US" err="1"/>
              <a:t>linija</a:t>
            </a:r>
            <a:r>
              <a:rPr lang="en-US" dirty="0"/>
              <a:t>+"\n";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tekst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zapisuvanje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datoteka</a:t>
            </a:r>
            <a:endParaRPr lang="en-US"/>
          </a:p>
          <a:p>
            <a:r>
              <a:rPr lang="en-US" dirty="0"/>
              <a:t>    </a:t>
            </a:r>
            <a:r>
              <a:rPr lang="en-US" err="1"/>
              <a:t>ofstream</a:t>
            </a:r>
            <a:r>
              <a:rPr lang="en-US" dirty="0"/>
              <a:t> </a:t>
            </a:r>
            <a:r>
              <a:rPr lang="en-US" err="1"/>
              <a:t>izlez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izlez.open</a:t>
            </a:r>
            <a:r>
              <a:rPr lang="en-US" dirty="0"/>
              <a:t>("izlez.txt");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izlez</a:t>
            </a:r>
            <a:r>
              <a:rPr lang="en-US" dirty="0"/>
              <a:t>&lt;&lt;</a:t>
            </a:r>
            <a:r>
              <a:rPr lang="en-US" err="1"/>
              <a:t>tekst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vlez.close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//12. Kreiranje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matrica</a:t>
            </a:r>
            <a:r>
              <a:rPr lang="en-US" dirty="0"/>
              <a:t> </a:t>
            </a:r>
            <a:r>
              <a:rPr lang="en-US"/>
              <a:t>od</a:t>
            </a:r>
            <a:r>
              <a:rPr lang="en-US" dirty="0"/>
              <a:t> </a:t>
            </a:r>
            <a:r>
              <a:rPr lang="en-US"/>
              <a:t>poveke</a:t>
            </a:r>
            <a:r>
              <a:rPr lang="en-US" dirty="0"/>
              <a:t> </a:t>
            </a:r>
            <a:r>
              <a:rPr lang="en-US"/>
              <a:t>podmatrici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n=0;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golemina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podmatrica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A[n][n];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A[</a:t>
            </a:r>
            <a:r>
              <a:rPr lang="en-US" err="1"/>
              <a:t>i</a:t>
            </a:r>
            <a:r>
              <a:rPr lang="en-US" dirty="0"/>
              <a:t>][j]=</a:t>
            </a:r>
            <a:r>
              <a:rPr lang="en-US" err="1"/>
              <a:t>br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</a:t>
            </a:r>
            <a:r>
              <a:rPr lang="en-US" err="1"/>
              <a:t>br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B[n*3][n*3];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i2=0,j2=0;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=0;i&lt;n*3;i++)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j=0;j&lt;n*3;j++)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B[</a:t>
            </a:r>
            <a:r>
              <a:rPr lang="en-US" err="1"/>
              <a:t>i</a:t>
            </a:r>
            <a:r>
              <a:rPr lang="en-US" dirty="0"/>
              <a:t>][j]=A[i2][j2];</a:t>
            </a:r>
            <a:endParaRPr lang="en-US" dirty="0">
              <a:cs typeface="Calibri"/>
            </a:endParaRPr>
          </a:p>
          <a:p>
            <a:r>
              <a:rPr lang="en-US" dirty="0"/>
              <a:t>            j2++;</a:t>
            </a:r>
          </a:p>
          <a:p>
            <a:r>
              <a:rPr lang="en-US" dirty="0"/>
              <a:t>            if(j2==n)</a:t>
            </a:r>
          </a:p>
          <a:p>
            <a:r>
              <a:rPr lang="en-US" dirty="0"/>
              <a:t>                j2=0;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i2++;</a:t>
            </a:r>
          </a:p>
          <a:p>
            <a:r>
              <a:rPr lang="en-US" dirty="0"/>
              <a:t>        if(i2==n)</a:t>
            </a:r>
          </a:p>
          <a:p>
            <a:r>
              <a:rPr lang="en-US" dirty="0"/>
              <a:t>            i2=0;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//</a:t>
            </a:r>
            <a:r>
              <a:rPr lang="en-US" err="1"/>
              <a:t>pecatenje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</a:t>
            </a:r>
            <a:endParaRPr lang="en-US"/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=0;i&lt;n*3;i++)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j=0;j&lt;n*3;j++)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cout</a:t>
            </a:r>
            <a:r>
              <a:rPr lang="en-US" dirty="0"/>
              <a:t>&lt;&lt;B[</a:t>
            </a:r>
            <a:r>
              <a:rPr lang="en-US" err="1"/>
              <a:t>i</a:t>
            </a:r>
            <a:r>
              <a:rPr lang="en-US" dirty="0"/>
              <a:t>][j]&lt;&lt;"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//13. Pecatenje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eden</a:t>
            </a:r>
            <a:r>
              <a:rPr lang="en-US" dirty="0"/>
              <a:t> </a:t>
            </a:r>
            <a:r>
              <a:rPr lang="en-US"/>
              <a:t>vid</a:t>
            </a:r>
            <a:r>
              <a:rPr lang="en-US" dirty="0"/>
              <a:t> </a:t>
            </a:r>
            <a:r>
              <a:rPr lang="en-US"/>
              <a:t>matrica</a:t>
            </a:r>
            <a:r>
              <a:rPr lang="en-US" dirty="0"/>
              <a:t> so </a:t>
            </a:r>
            <a:r>
              <a:rPr lang="en-US"/>
              <a:t>poveke</a:t>
            </a:r>
            <a:r>
              <a:rPr lang="en-US" dirty="0"/>
              <a:t> </a:t>
            </a:r>
            <a:r>
              <a:rPr lang="en-US"/>
              <a:t>podmatrici</a:t>
            </a:r>
          </a:p>
          <a:p>
            <a:r>
              <a:rPr lang="en-US" dirty="0"/>
              <a:t>//</a:t>
            </a:r>
            <a:r>
              <a:rPr lang="en-US" err="1"/>
              <a:t>Korisnikot</a:t>
            </a:r>
            <a:r>
              <a:rPr lang="en-US" dirty="0"/>
              <a:t> </a:t>
            </a:r>
            <a:r>
              <a:rPr lang="en-US" err="1"/>
              <a:t>vnesuva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podmatrici</a:t>
            </a:r>
            <a:r>
              <a:rPr lang="en-US" dirty="0"/>
              <a:t> </a:t>
            </a:r>
            <a:r>
              <a:rPr lang="en-US" err="1"/>
              <a:t>kje</a:t>
            </a:r>
            <a:r>
              <a:rPr lang="en-US" dirty="0"/>
              <a:t> </a:t>
            </a:r>
            <a:r>
              <a:rPr lang="en-US" err="1"/>
              <a:t>vnesuva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sekoja</a:t>
            </a:r>
            <a:r>
              <a:rPr lang="en-US" dirty="0"/>
              <a:t> </a:t>
            </a:r>
            <a:r>
              <a:rPr lang="en-US" err="1"/>
              <a:t>podmatrica</a:t>
            </a:r>
            <a:r>
              <a:rPr lang="en-US" dirty="0"/>
              <a:t> </a:t>
            </a:r>
            <a:r>
              <a:rPr lang="en-US" err="1"/>
              <a:t>znak</a:t>
            </a:r>
            <a:endParaRPr lang="en-US"/>
          </a:p>
          <a:p>
            <a:r>
              <a:rPr lang="en-US" dirty="0"/>
              <a:t>//</a:t>
            </a:r>
            <a:r>
              <a:rPr lang="en-US" err="1"/>
              <a:t>sekoj</a:t>
            </a:r>
            <a:r>
              <a:rPr lang="en-US" dirty="0"/>
              <a:t> </a:t>
            </a:r>
            <a:r>
              <a:rPr lang="en-US" err="1"/>
              <a:t>nov</a:t>
            </a:r>
            <a:r>
              <a:rPr lang="en-US" dirty="0"/>
              <a:t> red e </a:t>
            </a:r>
            <a:r>
              <a:rPr lang="en-US" err="1"/>
              <a:t>ispecaten</a:t>
            </a:r>
            <a:r>
              <a:rPr lang="en-US" dirty="0"/>
              <a:t> so </a:t>
            </a:r>
            <a:r>
              <a:rPr lang="en-US" err="1"/>
              <a:t>podmatrica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</a:t>
            </a:r>
            <a:r>
              <a:rPr lang="en-US" err="1"/>
              <a:t>znakot</a:t>
            </a:r>
            <a:r>
              <a:rPr lang="en-US" dirty="0"/>
              <a:t> </a:t>
            </a:r>
            <a:r>
              <a:rPr lang="en-US" err="1"/>
              <a:t>issiftan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2 </a:t>
            </a:r>
            <a:r>
              <a:rPr lang="en-US" err="1"/>
              <a:t>poz</a:t>
            </a:r>
            <a:r>
              <a:rPr lang="en-US" dirty="0"/>
              <a:t>.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desno</a:t>
            </a:r>
            <a:endParaRPr lang="en-US"/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PecatiLinija</a:t>
            </a:r>
            <a:r>
              <a:rPr lang="en-US" dirty="0"/>
              <a:t>(char c[],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brMat,int</a:t>
            </a:r>
            <a:r>
              <a:rPr lang="en-US" dirty="0"/>
              <a:t> n);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//5. </a:t>
            </a:r>
            <a:r>
              <a:rPr lang="en-US" err="1"/>
              <a:t>Iskoristija</a:t>
            </a:r>
            <a:r>
              <a:rPr lang="en-US" dirty="0"/>
              <a:t> </a:t>
            </a:r>
            <a:r>
              <a:rPr lang="en-US" err="1"/>
              <a:t>ja</a:t>
            </a:r>
            <a:r>
              <a:rPr lang="en-US" dirty="0"/>
              <a:t> </a:t>
            </a:r>
            <a:r>
              <a:rPr lang="en-US" err="1"/>
              <a:t>linijata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ispecati</a:t>
            </a:r>
            <a:r>
              <a:rPr lang="en-US" dirty="0"/>
              <a:t> </a:t>
            </a:r>
            <a:r>
              <a:rPr lang="en-US" err="1"/>
              <a:t>ja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vid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red </a:t>
            </a:r>
            <a:r>
              <a:rPr lang="en-US" err="1"/>
              <a:t>brMatxbrMat</a:t>
            </a:r>
            <a:endParaRPr lang="en-US"/>
          </a:p>
          <a:p>
            <a:r>
              <a:rPr lang="en-US" dirty="0"/>
              <a:t>void </a:t>
            </a:r>
            <a:r>
              <a:rPr lang="en-US" err="1"/>
              <a:t>PecatiMatrica</a:t>
            </a:r>
            <a:r>
              <a:rPr lang="en-US" dirty="0"/>
              <a:t>(char c[],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brMat,int</a:t>
            </a:r>
            <a:r>
              <a:rPr lang="en-US" dirty="0"/>
              <a:t> n)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brMat;i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PecatiLinija</a:t>
            </a:r>
            <a:r>
              <a:rPr lang="en-US" dirty="0"/>
              <a:t>(</a:t>
            </a:r>
            <a:r>
              <a:rPr lang="en-US" err="1"/>
              <a:t>c,brMat,n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//6. </a:t>
            </a:r>
            <a:r>
              <a:rPr lang="en-US" err="1"/>
              <a:t>Pritoa</a:t>
            </a:r>
            <a:r>
              <a:rPr lang="en-US" dirty="0"/>
              <a:t> </a:t>
            </a:r>
            <a:r>
              <a:rPr lang="en-US" err="1"/>
              <a:t>siftaj</a:t>
            </a:r>
            <a:r>
              <a:rPr lang="en-US" dirty="0"/>
              <a:t> </a:t>
            </a:r>
            <a:r>
              <a:rPr lang="en-US" err="1"/>
              <a:t>ja</a:t>
            </a:r>
            <a:r>
              <a:rPr lang="en-US" dirty="0"/>
              <a:t> </a:t>
            </a:r>
            <a:r>
              <a:rPr lang="en-US" err="1"/>
              <a:t>nizata</a:t>
            </a:r>
            <a:r>
              <a:rPr lang="en-US" dirty="0"/>
              <a:t> so </a:t>
            </a:r>
            <a:r>
              <a:rPr lang="en-US" err="1"/>
              <a:t>karakteri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1 </a:t>
            </a:r>
            <a:r>
              <a:rPr lang="en-US" err="1"/>
              <a:t>mesto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desno</a:t>
            </a:r>
            <a:endParaRPr lang="en-US"/>
          </a:p>
          <a:p>
            <a:r>
              <a:rPr lang="en-US" dirty="0"/>
              <a:t>        //</a:t>
            </a:r>
            <a:r>
              <a:rPr lang="en-US" err="1"/>
              <a:t>siftanje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karakterite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</a:t>
            </a:r>
            <a:r>
              <a:rPr lang="en-US" err="1"/>
              <a:t>nizata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1 </a:t>
            </a:r>
            <a:r>
              <a:rPr lang="en-US" err="1"/>
              <a:t>mesto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levo</a:t>
            </a:r>
            <a:endParaRPr lang="en-US"/>
          </a:p>
          <a:p>
            <a:r>
              <a:rPr lang="en-US" dirty="0"/>
              <a:t>        char </a:t>
            </a:r>
            <a:r>
              <a:rPr lang="en-US" err="1"/>
              <a:t>pom</a:t>
            </a:r>
            <a:r>
              <a:rPr lang="en-US" dirty="0"/>
              <a:t> = c[brMat-1];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for (</a:t>
            </a:r>
            <a:r>
              <a:rPr lang="en-US" err="1"/>
              <a:t>int</a:t>
            </a:r>
            <a:r>
              <a:rPr lang="en-US" dirty="0"/>
              <a:t> k = </a:t>
            </a:r>
            <a:r>
              <a:rPr lang="en-US" err="1"/>
              <a:t>brMat</a:t>
            </a:r>
            <a:r>
              <a:rPr lang="en-US" dirty="0"/>
              <a:t> - 1; k &gt; 0; k--)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c[k] = c[k-1];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        c[0] = </a:t>
            </a:r>
            <a:r>
              <a:rPr lang="en-US" err="1"/>
              <a:t>pom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//-----------------------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//4. </a:t>
            </a:r>
            <a:r>
              <a:rPr lang="en-US" err="1"/>
              <a:t>Ispecati</a:t>
            </a:r>
            <a:r>
              <a:rPr lang="en-US" dirty="0"/>
              <a:t> </a:t>
            </a:r>
            <a:r>
              <a:rPr lang="en-US" err="1"/>
              <a:t>linija</a:t>
            </a:r>
            <a:r>
              <a:rPr lang="en-US" dirty="0"/>
              <a:t> </a:t>
            </a:r>
            <a:r>
              <a:rPr lang="en-US" err="1"/>
              <a:t>dolga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sto</a:t>
            </a:r>
            <a:r>
              <a:rPr lang="en-US" dirty="0"/>
              <a:t> </a:t>
            </a:r>
            <a:r>
              <a:rPr lang="en-US" err="1"/>
              <a:t>ima</a:t>
            </a:r>
            <a:r>
              <a:rPr lang="en-US" dirty="0"/>
              <a:t> </a:t>
            </a:r>
            <a:r>
              <a:rPr lang="en-US" err="1"/>
              <a:t>podmatrici</a:t>
            </a:r>
            <a:endParaRPr lang="en-US"/>
          </a:p>
          <a:p>
            <a:r>
              <a:rPr lang="en-US" dirty="0"/>
              <a:t>//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pecati</a:t>
            </a:r>
            <a:r>
              <a:rPr lang="en-US" dirty="0"/>
              <a:t> go </a:t>
            </a:r>
            <a:r>
              <a:rPr lang="en-US" err="1"/>
              <a:t>sekoj</a:t>
            </a:r>
            <a:r>
              <a:rPr lang="en-US" dirty="0"/>
              <a:t> </a:t>
            </a:r>
            <a:r>
              <a:rPr lang="en-US" err="1"/>
              <a:t>karakter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sto</a:t>
            </a:r>
            <a:r>
              <a:rPr lang="en-US" dirty="0"/>
              <a:t> e </a:t>
            </a:r>
            <a:r>
              <a:rPr lang="en-US" err="1"/>
              <a:t>golema</a:t>
            </a:r>
            <a:r>
              <a:rPr lang="en-US" dirty="0"/>
              <a:t> </a:t>
            </a:r>
            <a:r>
              <a:rPr lang="en-US" err="1"/>
              <a:t>podmatricata</a:t>
            </a:r>
            <a:endParaRPr lang="en-US"/>
          </a:p>
          <a:p>
            <a:r>
              <a:rPr lang="en-US" dirty="0"/>
              <a:t>void </a:t>
            </a:r>
            <a:r>
              <a:rPr lang="en-US" err="1"/>
              <a:t>PecatiLinija</a:t>
            </a:r>
            <a:r>
              <a:rPr lang="en-US" dirty="0"/>
              <a:t>(char c[],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brMat</a:t>
            </a:r>
            <a:r>
              <a:rPr lang="en-US" dirty="0"/>
              <a:t>, </a:t>
            </a:r>
            <a:r>
              <a:rPr lang="en-US" err="1"/>
              <a:t>int</a:t>
            </a:r>
            <a:r>
              <a:rPr lang="en-US" dirty="0"/>
              <a:t> n)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brMat;i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{</a:t>
            </a:r>
          </a:p>
          <a:p>
            <a:r>
              <a:rPr lang="en-US" dirty="0"/>
              <a:t>   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n;j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{</a:t>
            </a:r>
          </a:p>
          <a:p>
            <a:r>
              <a:rPr lang="en-US" dirty="0"/>
              <a:t>           </a:t>
            </a:r>
            <a:r>
              <a:rPr lang="en-US" err="1"/>
              <a:t>cout</a:t>
            </a:r>
            <a:r>
              <a:rPr lang="en-US" dirty="0"/>
              <a:t>&lt;&lt;c[</a:t>
            </a:r>
            <a:r>
              <a:rPr lang="en-US" err="1"/>
              <a:t>i</a:t>
            </a:r>
            <a:r>
              <a:rPr lang="en-US" dirty="0"/>
              <a:t>]&lt;&lt;" ";</a:t>
            </a:r>
            <a:endParaRPr lang="en-US" dirty="0">
              <a:cs typeface="Calibri"/>
            </a:endParaRPr>
          </a:p>
          <a:p>
            <a:r>
              <a:rPr lang="en-US" dirty="0"/>
              <a:t>       }</a:t>
            </a:r>
          </a:p>
          <a:p>
            <a:r>
              <a:rPr lang="en-US" dirty="0"/>
              <a:t>       </a:t>
            </a:r>
            <a:r>
              <a:rPr lang="en-US" err="1"/>
              <a:t>cout</a:t>
            </a:r>
            <a:r>
              <a:rPr lang="en-US" dirty="0"/>
              <a:t>&lt;&lt;" ";</a:t>
            </a:r>
            <a:endParaRPr lang="en-US" dirty="0">
              <a:cs typeface="Calibri"/>
            </a:endParaRPr>
          </a:p>
          <a:p>
            <a:r>
              <a:rPr lang="en-US" dirty="0"/>
              <a:t>   }</a:t>
            </a:r>
          </a:p>
          <a:p>
            <a:r>
              <a:rPr lang="en-US" dirty="0"/>
              <a:t>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brMat,n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//1. 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podmatrici</a:t>
            </a:r>
            <a:endParaRPr lang="en-US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podmatrici</a:t>
            </a:r>
            <a:r>
              <a:rPr lang="en-US" dirty="0"/>
              <a:t> </a:t>
            </a:r>
            <a:r>
              <a:rPr lang="en-US" err="1"/>
              <a:t>kje</a:t>
            </a:r>
            <a:r>
              <a:rPr lang="en-US" dirty="0"/>
              <a:t> </a:t>
            </a:r>
            <a:r>
              <a:rPr lang="en-US" err="1"/>
              <a:t>vnesuvas</a:t>
            </a:r>
            <a:r>
              <a:rPr lang="en-US" dirty="0"/>
              <a:t>?" &lt;&lt; 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</a:t>
            </a:r>
            <a:r>
              <a:rPr lang="en-US" err="1"/>
              <a:t>brMat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//2. 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golemina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podmatrica</a:t>
            </a:r>
            <a:endParaRPr lang="en-US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 "</a:t>
            </a:r>
            <a:r>
              <a:rPr lang="en-US" err="1"/>
              <a:t>Golemina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podmatrica</a:t>
            </a:r>
            <a:r>
              <a:rPr lang="en-US" dirty="0"/>
              <a:t>, n=";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&gt;&gt;n;</a:t>
            </a:r>
            <a:endParaRPr lang="en-US" dirty="0">
              <a:cs typeface="Calibri"/>
            </a:endParaRPr>
          </a:p>
          <a:p>
            <a:r>
              <a:rPr lang="en-US" dirty="0"/>
              <a:t>    //3. 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karakteri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sto</a:t>
            </a:r>
            <a:r>
              <a:rPr lang="en-US" dirty="0"/>
              <a:t> </a:t>
            </a:r>
            <a:r>
              <a:rPr lang="en-US" err="1"/>
              <a:t>ima</a:t>
            </a:r>
            <a:r>
              <a:rPr lang="en-US" dirty="0"/>
              <a:t> </a:t>
            </a:r>
            <a:r>
              <a:rPr lang="en-US" err="1"/>
              <a:t>podmatrici</a:t>
            </a:r>
            <a:endParaRPr lang="en-US"/>
          </a:p>
          <a:p>
            <a:r>
              <a:rPr lang="en-US" dirty="0"/>
              <a:t>    char c[</a:t>
            </a:r>
            <a:r>
              <a:rPr lang="en-US" err="1"/>
              <a:t>brMat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brMat;i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karakter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"&lt;&lt;i+1&lt;&lt;"-</a:t>
            </a:r>
            <a:r>
              <a:rPr lang="en-US" err="1"/>
              <a:t>ta</a:t>
            </a:r>
            <a:r>
              <a:rPr lang="en-US" dirty="0"/>
              <a:t> </a:t>
            </a:r>
            <a:r>
              <a:rPr lang="en-US" err="1"/>
              <a:t>matrica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&gt;&gt;c[</a:t>
            </a:r>
            <a:r>
              <a:rPr lang="en-US" err="1"/>
              <a:t>i</a:t>
            </a:r>
            <a:r>
              <a:rPr lang="en-US" dirty="0"/>
              <a:t>];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PecatiMatrica</a:t>
            </a:r>
            <a:r>
              <a:rPr lang="en-US" dirty="0"/>
              <a:t>(c, </a:t>
            </a:r>
            <a:r>
              <a:rPr lang="en-US" err="1"/>
              <a:t>brMat</a:t>
            </a:r>
            <a:r>
              <a:rPr lang="en-US" dirty="0"/>
              <a:t>, n);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c[100]="</a:t>
            </a:r>
            <a:r>
              <a:rPr lang="en-US" dirty="0" err="1"/>
              <a:t>jabolko</a:t>
            </a:r>
            <a:r>
              <a:rPr lang="en-US" dirty="0"/>
              <a:t>";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=0,i=0;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=0;i&lt;100;i++)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if(c[</a:t>
            </a:r>
            <a:r>
              <a:rPr lang="en-US" dirty="0" err="1"/>
              <a:t>i</a:t>
            </a:r>
            <a:r>
              <a:rPr lang="en-US" dirty="0"/>
              <a:t>]!='\0')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br</a:t>
            </a:r>
            <a:r>
              <a:rPr lang="en-US" dirty="0"/>
              <a:t>++;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&lt;&lt;c[</a:t>
            </a:r>
            <a:r>
              <a:rPr lang="en-US" dirty="0" err="1"/>
              <a:t>i</a:t>
            </a:r>
            <a:r>
              <a:rPr lang="en-US" dirty="0"/>
              <a:t>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i</a:t>
            </a:r>
            <a:r>
              <a:rPr lang="en-US" dirty="0"/>
              <a:t> = "&lt;&lt;i-1&lt;&lt;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br</a:t>
            </a:r>
            <a:r>
              <a:rPr lang="en-US" dirty="0"/>
              <a:t> = "&lt;&lt;</a:t>
            </a:r>
            <a:r>
              <a:rPr lang="en-US" dirty="0" err="1"/>
              <a:t>br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c[100]={'</a:t>
            </a:r>
            <a:r>
              <a:rPr lang="en-US" dirty="0" err="1"/>
              <a:t>j','a','b','o','l','k','o</a:t>
            </a:r>
            <a:r>
              <a:rPr lang="en-US" dirty="0"/>
              <a:t>','\0'};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=0,i=0;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=0;i&lt;100;i++)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if(c[</a:t>
            </a:r>
            <a:r>
              <a:rPr lang="en-US" dirty="0" err="1"/>
              <a:t>i</a:t>
            </a:r>
            <a:r>
              <a:rPr lang="en-US" dirty="0"/>
              <a:t>]!='\0')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br</a:t>
            </a:r>
            <a:r>
              <a:rPr lang="en-US" dirty="0"/>
              <a:t>++;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&lt;&lt;c[</a:t>
            </a:r>
            <a:r>
              <a:rPr lang="en-US" dirty="0" err="1"/>
              <a:t>i</a:t>
            </a:r>
            <a:r>
              <a:rPr lang="en-US" dirty="0"/>
              <a:t>]&lt;&lt;"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i</a:t>
            </a:r>
            <a:r>
              <a:rPr lang="en-US" dirty="0"/>
              <a:t> = "&lt;&lt;i-1&lt;&lt;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br</a:t>
            </a:r>
            <a:r>
              <a:rPr lang="en-US" dirty="0"/>
              <a:t> = "&lt;&lt;</a:t>
            </a:r>
            <a:r>
              <a:rPr lang="en-US" dirty="0" err="1"/>
              <a:t>br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//1. F-</a:t>
            </a:r>
            <a:r>
              <a:rPr lang="en-US" dirty="0"/>
              <a:t>ja </a:t>
            </a:r>
            <a:r>
              <a:rPr lang="en-US" err="1"/>
              <a:t>koja</a:t>
            </a:r>
            <a:r>
              <a:rPr lang="en-US" dirty="0"/>
              <a:t> vraka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denovi</a:t>
            </a:r>
            <a:r>
              <a:rPr lang="en-US" dirty="0"/>
              <a:t> </a:t>
            </a:r>
            <a:r>
              <a:rPr lang="en-US" err="1"/>
              <a:t>ima</a:t>
            </a:r>
            <a:r>
              <a:rPr lang="en-US" dirty="0"/>
              <a:t> </a:t>
            </a:r>
            <a:r>
              <a:rPr lang="en-US" err="1"/>
              <a:t>nekoj</a:t>
            </a:r>
            <a:r>
              <a:rPr lang="en-US" dirty="0"/>
              <a:t> </a:t>
            </a:r>
            <a:r>
              <a:rPr lang="en-US" err="1"/>
              <a:t>mesec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zavisnost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</a:t>
            </a:r>
            <a:r>
              <a:rPr lang="en-US" err="1"/>
              <a:t>godinata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</a:t>
            </a:r>
            <a:r>
              <a:rPr lang="en-US" err="1"/>
              <a:t>mesecot</a:t>
            </a:r>
            <a:endParaRPr lang="en-US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VratiDenoviMesec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g);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godina</a:t>
            </a:r>
            <a:r>
              <a:rPr lang="en-US" dirty="0"/>
              <a:t>, </a:t>
            </a:r>
            <a:r>
              <a:rPr lang="en-US" dirty="0" err="1"/>
              <a:t>mesec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Vnesi</a:t>
            </a:r>
            <a:r>
              <a:rPr lang="en-US" dirty="0"/>
              <a:t> </a:t>
            </a:r>
            <a:r>
              <a:rPr lang="en-US" dirty="0" err="1"/>
              <a:t>godina</a:t>
            </a:r>
            <a:r>
              <a:rPr lang="en-US" dirty="0"/>
              <a:t>: ";</a:t>
            </a:r>
          </a:p>
          <a:p>
            <a:r>
              <a:rPr lang="en-US" dirty="0"/>
              <a:t>   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godina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Vnesi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mesec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</a:t>
            </a:r>
            <a:r>
              <a:rPr lang="en-US" err="1"/>
              <a:t>mesec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}while(</a:t>
            </a:r>
            <a:r>
              <a:rPr lang="en-US" err="1"/>
              <a:t>mesec</a:t>
            </a:r>
            <a:r>
              <a:rPr lang="en-US" dirty="0"/>
              <a:t>&gt;12 || </a:t>
            </a:r>
            <a:r>
              <a:rPr lang="en-US" err="1"/>
              <a:t>mesec</a:t>
            </a:r>
            <a:r>
              <a:rPr lang="en-US" dirty="0"/>
              <a:t>&lt;1);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denPom</a:t>
            </a:r>
            <a:r>
              <a:rPr lang="en-US" dirty="0"/>
              <a:t> = </a:t>
            </a:r>
            <a:r>
              <a:rPr lang="en-US" err="1"/>
              <a:t>VratiDenoviMesec</a:t>
            </a:r>
            <a:r>
              <a:rPr lang="en-US" dirty="0"/>
              <a:t>(</a:t>
            </a:r>
            <a:r>
              <a:rPr lang="en-US" err="1"/>
              <a:t>mesec</a:t>
            </a:r>
            <a:r>
              <a:rPr lang="en-US" dirty="0"/>
              <a:t>, </a:t>
            </a:r>
            <a:r>
              <a:rPr lang="en-US" err="1"/>
              <a:t>godina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Mesecot</a:t>
            </a:r>
            <a:r>
              <a:rPr lang="en-US" dirty="0"/>
              <a:t> "&lt;&lt;</a:t>
            </a:r>
            <a:r>
              <a:rPr lang="en-US" err="1"/>
              <a:t>mesec</a:t>
            </a:r>
            <a:r>
              <a:rPr lang="en-US" dirty="0"/>
              <a:t>&lt;&lt;" </a:t>
            </a:r>
            <a:r>
              <a:rPr lang="en-US" err="1"/>
              <a:t>vo</a:t>
            </a:r>
            <a:r>
              <a:rPr lang="en-US" dirty="0"/>
              <a:t> "&lt;&lt;</a:t>
            </a:r>
            <a:r>
              <a:rPr lang="en-US" err="1"/>
              <a:t>godina</a:t>
            </a:r>
            <a:r>
              <a:rPr lang="en-US" dirty="0"/>
              <a:t>&lt;&lt;" god. </a:t>
            </a:r>
            <a:r>
              <a:rPr lang="en-US" err="1"/>
              <a:t>ima</a:t>
            </a:r>
            <a:r>
              <a:rPr lang="en-US" dirty="0"/>
              <a:t> "&lt;&lt;</a:t>
            </a:r>
            <a:r>
              <a:rPr lang="en-US" err="1"/>
              <a:t>denPom</a:t>
            </a:r>
            <a:r>
              <a:rPr lang="en-US" dirty="0"/>
              <a:t>&lt;&lt;" </a:t>
            </a:r>
            <a:r>
              <a:rPr lang="en-US" err="1"/>
              <a:t>denovi</a:t>
            </a:r>
            <a:r>
              <a:rPr lang="en-US" dirty="0"/>
              <a:t>."&lt;&lt;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VratiDenoviMesec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m, </a:t>
            </a:r>
            <a:r>
              <a:rPr lang="en-US" err="1"/>
              <a:t>int</a:t>
            </a:r>
            <a:r>
              <a:rPr lang="en-US" dirty="0"/>
              <a:t> g)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denovi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    switch(m){</a:t>
            </a:r>
          </a:p>
          <a:p>
            <a:r>
              <a:rPr lang="en-US" dirty="0"/>
              <a:t>    case 1: case 3: case 5: case 7: case 8: case 10: case 12:</a:t>
            </a:r>
          </a:p>
          <a:p>
            <a:r>
              <a:rPr lang="en-US" dirty="0"/>
              <a:t>            </a:t>
            </a:r>
            <a:r>
              <a:rPr lang="en-US" err="1"/>
              <a:t>denovi</a:t>
            </a:r>
            <a:r>
              <a:rPr lang="en-US" dirty="0"/>
              <a:t>=31;</a:t>
            </a:r>
            <a:endParaRPr lang="en-US" dirty="0">
              <a:cs typeface="Calibri"/>
            </a:endParaRPr>
          </a:p>
          <a:p>
            <a:r>
              <a:rPr lang="en-US" dirty="0"/>
              <a:t>			break;</a:t>
            </a:r>
          </a:p>
          <a:p>
            <a:r>
              <a:rPr lang="en-US" dirty="0"/>
              <a:t>		case 4: case 6: case 9: case 11:</a:t>
            </a:r>
          </a:p>
          <a:p>
            <a:r>
              <a:rPr lang="en-US" dirty="0"/>
              <a:t>		    </a:t>
            </a:r>
            <a:r>
              <a:rPr lang="en-US" err="1"/>
              <a:t>denovi</a:t>
            </a:r>
            <a:r>
              <a:rPr lang="en-US" dirty="0"/>
              <a:t>=30;</a:t>
            </a:r>
            <a:endParaRPr lang="en-US" dirty="0">
              <a:cs typeface="Calibri"/>
            </a:endParaRPr>
          </a:p>
          <a:p>
            <a:r>
              <a:rPr lang="en-US" dirty="0"/>
              <a:t>			break;</a:t>
            </a:r>
          </a:p>
          <a:p>
            <a:r>
              <a:rPr lang="en-US" dirty="0"/>
              <a:t>		case 2: if((g%4==0) &amp;&amp; (g%100!=0 || g%400==0))</a:t>
            </a:r>
          </a:p>
          <a:p>
            <a:r>
              <a:rPr lang="en-US" dirty="0"/>
              <a:t>                    </a:t>
            </a:r>
            <a:r>
              <a:rPr lang="en-US" err="1"/>
              <a:t>denovi</a:t>
            </a:r>
            <a:r>
              <a:rPr lang="en-US" dirty="0"/>
              <a:t>=29;</a:t>
            </a:r>
            <a:endParaRPr lang="en-US" dirty="0">
              <a:cs typeface="Calibri"/>
            </a:endParaRPr>
          </a:p>
          <a:p>
            <a:r>
              <a:rPr lang="en-US" dirty="0"/>
              <a:t>                else</a:t>
            </a:r>
          </a:p>
          <a:p>
            <a:r>
              <a:rPr lang="en-US" dirty="0"/>
              <a:t>                    </a:t>
            </a:r>
            <a:r>
              <a:rPr lang="en-US" err="1"/>
              <a:t>denovi</a:t>
            </a:r>
            <a:r>
              <a:rPr lang="en-US" dirty="0"/>
              <a:t>=28;</a:t>
            </a:r>
            <a:endParaRPr lang="en-US" dirty="0">
              <a:cs typeface="Calibri"/>
            </a:endParaRPr>
          </a:p>
          <a:p>
            <a:r>
              <a:rPr lang="en-US" dirty="0"/>
              <a:t>			break;</a:t>
            </a:r>
          </a:p>
          <a:p>
            <a:r>
              <a:rPr lang="en-US" dirty="0"/>
              <a:t>		default: </a:t>
            </a:r>
            <a:r>
              <a:rPr lang="en-US" err="1"/>
              <a:t>denovi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	return </a:t>
            </a:r>
            <a:r>
              <a:rPr lang="en-US" err="1"/>
              <a:t>denovi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//2. Programa</a:t>
            </a:r>
            <a:r>
              <a:rPr lang="en-US" dirty="0"/>
              <a:t> </a:t>
            </a:r>
            <a:r>
              <a:rPr lang="en-US"/>
              <a:t>koja</a:t>
            </a:r>
            <a:r>
              <a:rPr lang="en-US" dirty="0"/>
              <a:t> </a:t>
            </a:r>
            <a:r>
              <a:rPr lang="en-US"/>
              <a:t>presmetuva</a:t>
            </a:r>
            <a:r>
              <a:rPr lang="en-US" dirty="0"/>
              <a:t> </a:t>
            </a:r>
            <a:r>
              <a:rPr lang="en-US"/>
              <a:t>starost</a:t>
            </a:r>
            <a:r>
              <a:rPr lang="en-US" dirty="0"/>
              <a:t> </a:t>
            </a:r>
            <a:r>
              <a:rPr lang="en-US"/>
              <a:t>vo</a:t>
            </a:r>
            <a:r>
              <a:rPr lang="en-US" dirty="0"/>
              <a:t> </a:t>
            </a:r>
            <a:r>
              <a:rPr lang="en-US"/>
              <a:t>denovi</a:t>
            </a:r>
            <a:endParaRPr lang="en-US" dirty="0">
              <a:cs typeface="Calibri"/>
            </a:endParaRPr>
          </a:p>
          <a:p>
            <a:r>
              <a:rPr lang="en-US" dirty="0"/>
              <a:t>//ZA PROVERKA AGE KALKULATOR</a:t>
            </a:r>
          </a:p>
          <a:p>
            <a:r>
              <a:rPr lang="en-US" dirty="0"/>
              <a:t>//http://www.calculator.net/age-calculator.html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VratiDenoviMesec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m, </a:t>
            </a:r>
            <a:r>
              <a:rPr lang="en-US" err="1"/>
              <a:t>int</a:t>
            </a:r>
            <a:r>
              <a:rPr lang="en-US" dirty="0"/>
              <a:t> g);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godina1, mesec1, den1;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godina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raganje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&gt;&gt;godina1;</a:t>
            </a:r>
            <a:endParaRPr lang="en-US" dirty="0">
              <a:cs typeface="Calibri"/>
            </a:endParaRP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mesec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raganje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&gt;&gt;mesec1;</a:t>
            </a:r>
            <a:endParaRPr lang="en-US" dirty="0">
              <a:cs typeface="Calibri"/>
            </a:endParaRPr>
          </a:p>
          <a:p>
            <a:r>
              <a:rPr lang="en-US" dirty="0"/>
              <a:t>    }while(mesec1&gt;12 || mesec1&lt;1);</a:t>
            </a: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den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raganje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&gt;&gt;den1;</a:t>
            </a:r>
            <a:endParaRPr lang="en-US" dirty="0">
              <a:cs typeface="Calibri"/>
            </a:endParaRPr>
          </a:p>
          <a:p>
            <a:r>
              <a:rPr lang="en-US" dirty="0"/>
              <a:t>//----------------------------------------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godina2, mesec2, den2;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denesna</a:t>
            </a:r>
            <a:r>
              <a:rPr lang="en-US" dirty="0"/>
              <a:t> </a:t>
            </a:r>
            <a:r>
              <a:rPr lang="en-US" err="1"/>
              <a:t>godina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&gt;&gt;godina2;</a:t>
            </a:r>
            <a:endParaRPr lang="en-US" dirty="0">
              <a:cs typeface="Calibri"/>
            </a:endParaRP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denesen</a:t>
            </a:r>
            <a:r>
              <a:rPr lang="en-US" dirty="0"/>
              <a:t> </a:t>
            </a:r>
            <a:r>
              <a:rPr lang="en-US" err="1"/>
              <a:t>mesec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&gt;&gt;mesec2;</a:t>
            </a:r>
            <a:endParaRPr lang="en-US" dirty="0">
              <a:cs typeface="Calibri"/>
            </a:endParaRPr>
          </a:p>
          <a:p>
            <a:r>
              <a:rPr lang="en-US" dirty="0"/>
              <a:t>    }while(mesec2&gt;12 || mesec2&lt;1);</a:t>
            </a: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denesen</a:t>
            </a:r>
            <a:r>
              <a:rPr lang="en-US" dirty="0"/>
              <a:t> den: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&gt;&gt;den2;</a:t>
            </a:r>
            <a:endParaRPr lang="en-US" dirty="0">
              <a:cs typeface="Calibri"/>
            </a:endParaRPr>
          </a:p>
          <a:p>
            <a:r>
              <a:rPr lang="en-US" dirty="0"/>
              <a:t>//----------------------------------------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VkDenovi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    if(godina1&lt;godina2)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//1. </a:t>
            </a:r>
            <a:r>
              <a:rPr lang="en-US" err="1"/>
              <a:t>presmetaj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denovi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</a:t>
            </a:r>
            <a:r>
              <a:rPr lang="en-US" err="1"/>
              <a:t>ziveel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prviot</a:t>
            </a:r>
            <a:r>
              <a:rPr lang="en-US" dirty="0"/>
              <a:t> </a:t>
            </a:r>
            <a:r>
              <a:rPr lang="en-US" err="1"/>
              <a:t>mesec</a:t>
            </a:r>
            <a:r>
              <a:rPr lang="en-US" dirty="0"/>
              <a:t> </a:t>
            </a:r>
            <a:r>
              <a:rPr lang="en-US" err="1"/>
              <a:t>koga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se </a:t>
            </a:r>
            <a:r>
              <a:rPr lang="en-US" err="1"/>
              <a:t>rodil</a:t>
            </a:r>
            <a:endParaRPr lang="en-US"/>
          </a:p>
          <a:p>
            <a:r>
              <a:rPr lang="en-US" dirty="0"/>
              <a:t>        </a:t>
            </a:r>
            <a:r>
              <a:rPr lang="en-US" err="1"/>
              <a:t>VkDenovi</a:t>
            </a:r>
            <a:r>
              <a:rPr lang="en-US" dirty="0"/>
              <a:t>+=</a:t>
            </a:r>
            <a:r>
              <a:rPr lang="en-US" err="1"/>
              <a:t>VratiDenoviMesec</a:t>
            </a:r>
            <a:r>
              <a:rPr lang="en-US" dirty="0"/>
              <a:t>(mesec1,godina1)-den1;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//2. </a:t>
            </a:r>
            <a:r>
              <a:rPr lang="en-US" err="1"/>
              <a:t>presmetaj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denovi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</a:t>
            </a:r>
            <a:r>
              <a:rPr lang="en-US" err="1"/>
              <a:t>ziveel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narednite</a:t>
            </a:r>
            <a:r>
              <a:rPr lang="en-US" dirty="0"/>
              <a:t> </a:t>
            </a:r>
            <a:r>
              <a:rPr lang="en-US" err="1"/>
              <a:t>meseci</a:t>
            </a:r>
            <a:r>
              <a:rPr lang="en-US" dirty="0"/>
              <a:t> do </a:t>
            </a:r>
            <a:r>
              <a:rPr lang="en-US" err="1"/>
              <a:t>kraj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godina</a:t>
            </a:r>
            <a:endParaRPr lang="en-US"/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=mesec1+1;i&lt;=12;i++)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VkDenovi</a:t>
            </a:r>
            <a:r>
              <a:rPr lang="en-US" dirty="0"/>
              <a:t>+=</a:t>
            </a:r>
            <a:r>
              <a:rPr lang="en-US" err="1"/>
              <a:t>VratiDenoviMesec</a:t>
            </a:r>
            <a:r>
              <a:rPr lang="en-US" dirty="0"/>
              <a:t>(i,godina1);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//3. </a:t>
            </a:r>
            <a:r>
              <a:rPr lang="en-US" err="1"/>
              <a:t>presmetaj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denovi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</a:t>
            </a:r>
            <a:r>
              <a:rPr lang="en-US" err="1"/>
              <a:t>ziveel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narednite</a:t>
            </a:r>
            <a:r>
              <a:rPr lang="en-US" dirty="0"/>
              <a:t> </a:t>
            </a:r>
            <a:r>
              <a:rPr lang="en-US" err="1"/>
              <a:t>godini</a:t>
            </a:r>
            <a:r>
              <a:rPr lang="en-US" dirty="0"/>
              <a:t> do </a:t>
            </a:r>
            <a:r>
              <a:rPr lang="en-US" err="1"/>
              <a:t>denesnata</a:t>
            </a:r>
            <a:endParaRPr lang="en-US"/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=godina1+1;i&lt;godina2;i++)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if((i%4==0) &amp;&amp; (i%100!=0 || i%400==0))</a:t>
            </a:r>
          </a:p>
          <a:p>
            <a:r>
              <a:rPr lang="en-US" dirty="0"/>
              <a:t>                </a:t>
            </a:r>
            <a:r>
              <a:rPr lang="en-US" err="1"/>
              <a:t>VkDenovi</a:t>
            </a:r>
            <a:r>
              <a:rPr lang="en-US" dirty="0"/>
              <a:t>+=366;</a:t>
            </a:r>
            <a:endParaRPr lang="en-US" dirty="0">
              <a:cs typeface="Calibri"/>
            </a:endParaRPr>
          </a:p>
          <a:p>
            <a:r>
              <a:rPr lang="en-US" dirty="0"/>
              <a:t>            else</a:t>
            </a:r>
          </a:p>
          <a:p>
            <a:r>
              <a:rPr lang="en-US" dirty="0"/>
              <a:t>                </a:t>
            </a:r>
            <a:r>
              <a:rPr lang="en-US" err="1"/>
              <a:t>VkDenovi</a:t>
            </a:r>
            <a:r>
              <a:rPr lang="en-US" dirty="0"/>
              <a:t>+=365;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//4. </a:t>
            </a:r>
            <a:r>
              <a:rPr lang="en-US" err="1"/>
              <a:t>presmetaj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denovi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</a:t>
            </a:r>
            <a:r>
              <a:rPr lang="en-US" err="1"/>
              <a:t>ziveel</a:t>
            </a:r>
            <a:r>
              <a:rPr lang="en-US" dirty="0"/>
              <a:t>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denesnata</a:t>
            </a:r>
            <a:r>
              <a:rPr lang="en-US" dirty="0"/>
              <a:t> </a:t>
            </a:r>
            <a:r>
              <a:rPr lang="en-US" err="1"/>
              <a:t>godina</a:t>
            </a:r>
            <a:endParaRPr lang="en-US"/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=1;i&lt;mesec2;i++)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VkDenovi</a:t>
            </a:r>
            <a:r>
              <a:rPr lang="en-US" dirty="0"/>
              <a:t>+=</a:t>
            </a:r>
            <a:r>
              <a:rPr lang="en-US" err="1"/>
              <a:t>VratiDenoviMesec</a:t>
            </a:r>
            <a:r>
              <a:rPr lang="en-US" dirty="0"/>
              <a:t>(i,godina2);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//5. </a:t>
            </a:r>
            <a:r>
              <a:rPr lang="en-US" err="1"/>
              <a:t>presmetaj</a:t>
            </a:r>
            <a:r>
              <a:rPr lang="en-US" dirty="0"/>
              <a:t> </a:t>
            </a:r>
            <a:r>
              <a:rPr lang="en-US" err="1"/>
              <a:t>kolku</a:t>
            </a:r>
            <a:r>
              <a:rPr lang="en-US" dirty="0"/>
              <a:t> </a:t>
            </a:r>
            <a:r>
              <a:rPr lang="en-US" err="1"/>
              <a:t>denovi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</a:t>
            </a:r>
            <a:r>
              <a:rPr lang="en-US" err="1"/>
              <a:t>ziveel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</a:t>
            </a:r>
            <a:r>
              <a:rPr lang="en-US" err="1"/>
              <a:t>denesniot</a:t>
            </a:r>
            <a:r>
              <a:rPr lang="en-US" dirty="0"/>
              <a:t> </a:t>
            </a:r>
            <a:r>
              <a:rPr lang="en-US" err="1"/>
              <a:t>mesec</a:t>
            </a:r>
            <a:endParaRPr lang="en-US"/>
          </a:p>
          <a:p>
            <a:r>
              <a:rPr lang="en-US" dirty="0"/>
              <a:t>        </a:t>
            </a:r>
            <a:r>
              <a:rPr lang="en-US" err="1"/>
              <a:t>VkDenovi</a:t>
            </a:r>
            <a:r>
              <a:rPr lang="en-US" dirty="0"/>
              <a:t> +=den2;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//</a:t>
            </a:r>
            <a:r>
              <a:rPr lang="en-US" dirty="0" err="1"/>
              <a:t>dokolku</a:t>
            </a:r>
            <a:r>
              <a:rPr lang="en-US" dirty="0"/>
              <a:t> </a:t>
            </a:r>
            <a:r>
              <a:rPr lang="en-US" dirty="0" err="1"/>
              <a:t>korisnikot</a:t>
            </a:r>
            <a:r>
              <a:rPr lang="en-US" dirty="0"/>
              <a:t> ja </a:t>
            </a:r>
            <a:r>
              <a:rPr lang="en-US" dirty="0" err="1"/>
              <a:t>vnese</a:t>
            </a:r>
            <a:r>
              <a:rPr lang="en-US" dirty="0"/>
              <a:t> </a:t>
            </a:r>
            <a:r>
              <a:rPr lang="en-US" dirty="0" err="1"/>
              <a:t>istata</a:t>
            </a:r>
            <a:r>
              <a:rPr lang="en-US" dirty="0"/>
              <a:t> </a:t>
            </a:r>
            <a:r>
              <a:rPr lang="en-US" dirty="0" err="1"/>
              <a:t>godina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godina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raganje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denesna</a:t>
            </a:r>
            <a:r>
              <a:rPr lang="en-US" dirty="0"/>
              <a:t> </a:t>
            </a:r>
            <a:r>
              <a:rPr lang="en-US" dirty="0" err="1"/>
              <a:t>godina</a:t>
            </a:r>
            <a:endParaRPr lang="en-US"/>
          </a:p>
          <a:p>
            <a:r>
              <a:rPr lang="en-US" dirty="0"/>
              <a:t>    else if (godina1==godina2)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VkDenovi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        if(mesec1==mesec2)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VkDenovi</a:t>
            </a:r>
            <a:r>
              <a:rPr lang="en-US" dirty="0"/>
              <a:t> = den2 - den1;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 if (mesec1&lt;mesec2)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VkDenovi</a:t>
            </a:r>
            <a:r>
              <a:rPr lang="en-US" dirty="0"/>
              <a:t>+=</a:t>
            </a:r>
            <a:r>
              <a:rPr lang="en-US" err="1"/>
              <a:t>VratiDenoviMesec</a:t>
            </a:r>
            <a:r>
              <a:rPr lang="en-US" dirty="0"/>
              <a:t>(mesec1,godina1)-den1;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=mesec1+1;i&lt;mesec2;i++)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</a:t>
            </a:r>
            <a:r>
              <a:rPr lang="en-US" err="1"/>
              <a:t>VkDenovi</a:t>
            </a:r>
            <a:r>
              <a:rPr lang="en-US" dirty="0"/>
              <a:t>+=</a:t>
            </a:r>
            <a:r>
              <a:rPr lang="en-US" err="1"/>
              <a:t>VratiDenoviMesec</a:t>
            </a:r>
            <a:r>
              <a:rPr lang="en-US" dirty="0"/>
              <a:t>(i,godina2);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            </a:t>
            </a:r>
            <a:r>
              <a:rPr lang="en-US" err="1"/>
              <a:t>VkDenovi</a:t>
            </a:r>
            <a:r>
              <a:rPr lang="en-US" dirty="0"/>
              <a:t> +=den2;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dirty="0" err="1"/>
              <a:t>cout</a:t>
            </a:r>
            <a:r>
              <a:rPr lang="en-US" dirty="0"/>
              <a:t>&lt;&lt;"&gt; </a:t>
            </a:r>
            <a:r>
              <a:rPr lang="en-US" dirty="0" err="1"/>
              <a:t>Vasata</a:t>
            </a:r>
            <a:r>
              <a:rPr lang="en-US" dirty="0"/>
              <a:t> starost e "&lt;&lt;</a:t>
            </a:r>
            <a:r>
              <a:rPr lang="en-US" dirty="0" err="1"/>
              <a:t>VkDenovi</a:t>
            </a:r>
            <a:r>
              <a:rPr lang="en-US" dirty="0"/>
              <a:t>&lt;&lt;" </a:t>
            </a:r>
            <a:r>
              <a:rPr lang="en-US" dirty="0" err="1"/>
              <a:t>denovi</a:t>
            </a:r>
            <a:r>
              <a:rPr lang="en-US" dirty="0"/>
              <a:t>."&lt;&lt;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VratiDenoviMesec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m, </a:t>
            </a:r>
            <a:r>
              <a:rPr lang="en-US" err="1"/>
              <a:t>int</a:t>
            </a:r>
            <a:r>
              <a:rPr lang="en-US" dirty="0"/>
              <a:t> g)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denovi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    switch(m){</a:t>
            </a:r>
          </a:p>
          <a:p>
            <a:r>
              <a:rPr lang="en-US" dirty="0"/>
              <a:t>    case 1: case 3: case 5: case 7: case 8: case 10: case 12:</a:t>
            </a:r>
          </a:p>
          <a:p>
            <a:r>
              <a:rPr lang="en-US" dirty="0"/>
              <a:t>            </a:t>
            </a:r>
            <a:r>
              <a:rPr lang="en-US" err="1"/>
              <a:t>denovi</a:t>
            </a:r>
            <a:r>
              <a:rPr lang="en-US" dirty="0"/>
              <a:t>=31;</a:t>
            </a:r>
            <a:endParaRPr lang="en-US" dirty="0">
              <a:cs typeface="Calibri"/>
            </a:endParaRPr>
          </a:p>
          <a:p>
            <a:r>
              <a:rPr lang="en-US" dirty="0"/>
              <a:t>			break;</a:t>
            </a:r>
          </a:p>
          <a:p>
            <a:r>
              <a:rPr lang="en-US" dirty="0"/>
              <a:t>		case 4: case 6: case 9: case 11:</a:t>
            </a:r>
          </a:p>
          <a:p>
            <a:r>
              <a:rPr lang="en-US" dirty="0"/>
              <a:t>		    </a:t>
            </a:r>
            <a:r>
              <a:rPr lang="en-US" err="1"/>
              <a:t>denovi</a:t>
            </a:r>
            <a:r>
              <a:rPr lang="en-US" dirty="0"/>
              <a:t>=30;</a:t>
            </a:r>
            <a:endParaRPr lang="en-US" dirty="0">
              <a:cs typeface="Calibri"/>
            </a:endParaRPr>
          </a:p>
          <a:p>
            <a:r>
              <a:rPr lang="en-US" dirty="0"/>
              <a:t>			break;</a:t>
            </a:r>
          </a:p>
          <a:p>
            <a:r>
              <a:rPr lang="en-US" dirty="0"/>
              <a:t>		case 2: if((g%4==0) &amp;&amp; (g%100!=0 || g%400==0))</a:t>
            </a:r>
          </a:p>
          <a:p>
            <a:r>
              <a:rPr lang="en-US" dirty="0"/>
              <a:t>                    </a:t>
            </a:r>
            <a:r>
              <a:rPr lang="en-US" err="1"/>
              <a:t>denovi</a:t>
            </a:r>
            <a:r>
              <a:rPr lang="en-US" dirty="0"/>
              <a:t>=29;</a:t>
            </a:r>
            <a:endParaRPr lang="en-US" dirty="0">
              <a:cs typeface="Calibri"/>
            </a:endParaRPr>
          </a:p>
          <a:p>
            <a:r>
              <a:rPr lang="en-US" dirty="0"/>
              <a:t>                else</a:t>
            </a:r>
          </a:p>
          <a:p>
            <a:r>
              <a:rPr lang="en-US" dirty="0"/>
              <a:t>                    </a:t>
            </a:r>
            <a:r>
              <a:rPr lang="en-US" err="1"/>
              <a:t>denovi</a:t>
            </a:r>
            <a:r>
              <a:rPr lang="en-US" dirty="0"/>
              <a:t>=28;</a:t>
            </a:r>
            <a:endParaRPr lang="en-US" dirty="0">
              <a:cs typeface="Calibri"/>
            </a:endParaRPr>
          </a:p>
          <a:p>
            <a:r>
              <a:rPr lang="en-US" dirty="0"/>
              <a:t>			break;</a:t>
            </a:r>
          </a:p>
          <a:p>
            <a:r>
              <a:rPr lang="en-US" dirty="0"/>
              <a:t>		default: </a:t>
            </a:r>
            <a:r>
              <a:rPr lang="en-US" err="1"/>
              <a:t>denovi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	return </a:t>
            </a:r>
            <a:r>
              <a:rPr lang="en-US" err="1"/>
              <a:t>denovi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//3. Programa</a:t>
            </a:r>
            <a:r>
              <a:rPr lang="en-US" dirty="0"/>
              <a:t> </a:t>
            </a:r>
            <a:r>
              <a:rPr lang="en-US"/>
              <a:t>koja</a:t>
            </a:r>
            <a:r>
              <a:rPr lang="en-US" dirty="0"/>
              <a:t> mu </a:t>
            </a:r>
            <a:r>
              <a:rPr lang="en-US"/>
              <a:t>ovozmozuva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korisnikot</a:t>
            </a:r>
            <a:r>
              <a:rPr lang="en-US" dirty="0"/>
              <a:t> </a:t>
            </a:r>
            <a:r>
              <a:rPr lang="en-US"/>
              <a:t>da</a:t>
            </a:r>
            <a:r>
              <a:rPr lang="en-US" dirty="0"/>
              <a:t> </a:t>
            </a:r>
            <a:r>
              <a:rPr lang="en-US"/>
              <a:t>otvora</a:t>
            </a:r>
            <a:r>
              <a:rPr lang="en-US" dirty="0"/>
              <a:t> </a:t>
            </a:r>
            <a:r>
              <a:rPr lang="en-US"/>
              <a:t>poveke</a:t>
            </a:r>
            <a:r>
              <a:rPr lang="en-US" dirty="0"/>
              <a:t> </a:t>
            </a:r>
            <a:r>
              <a:rPr lang="en-US"/>
              <a:t>datoteki</a:t>
            </a:r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r>
              <a:rPr lang="en-US" dirty="0"/>
              <a:t>#include &lt;</a:t>
            </a:r>
            <a:r>
              <a:rPr lang="en-US" err="1"/>
              <a:t>fstream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OtvoriDatoteka</a:t>
            </a:r>
            <a:r>
              <a:rPr lang="en-US" dirty="0"/>
              <a:t>(char s[])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ofstream</a:t>
            </a:r>
            <a:r>
              <a:rPr lang="en-US" dirty="0"/>
              <a:t> </a:t>
            </a:r>
            <a:r>
              <a:rPr lang="en-US" err="1"/>
              <a:t>izlez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izlez.open</a:t>
            </a:r>
            <a:r>
              <a:rPr lang="en-US" dirty="0"/>
              <a:t>(s);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izlez.close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char </a:t>
            </a:r>
            <a:r>
              <a:rPr lang="en-US" err="1"/>
              <a:t>ime</a:t>
            </a:r>
            <a:r>
              <a:rPr lang="en-US" dirty="0"/>
              <a:t>[1000];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while(!(</a:t>
            </a:r>
            <a:r>
              <a:rPr lang="en-US" err="1"/>
              <a:t>ime</a:t>
            </a:r>
            <a:r>
              <a:rPr lang="en-US" dirty="0"/>
              <a:t>[0]=='E' &amp;&amp; </a:t>
            </a:r>
            <a:r>
              <a:rPr lang="en-US" err="1"/>
              <a:t>ime</a:t>
            </a:r>
            <a:r>
              <a:rPr lang="en-US" dirty="0"/>
              <a:t>[1]=='N' &amp;&amp; </a:t>
            </a:r>
            <a:r>
              <a:rPr lang="en-US" err="1"/>
              <a:t>ime</a:t>
            </a:r>
            <a:r>
              <a:rPr lang="en-US" dirty="0"/>
              <a:t>[2]=='D'))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ime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datoteka</a:t>
            </a:r>
            <a:r>
              <a:rPr lang="en-US" dirty="0"/>
              <a:t> (END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kraj</a:t>
            </a:r>
            <a:r>
              <a:rPr lang="en-US" dirty="0"/>
              <a:t>):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</a:t>
            </a:r>
            <a:r>
              <a:rPr lang="en-US" err="1"/>
              <a:t>ime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mk-MK" dirty="0"/>
              <a:t>//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ime</a:t>
            </a:r>
            <a:r>
              <a:rPr lang="en-US" dirty="0"/>
              <a:t>[0]&lt;&lt;" "&lt;&lt;</a:t>
            </a:r>
            <a:r>
              <a:rPr lang="en-US" err="1"/>
              <a:t>ime</a:t>
            </a:r>
            <a:r>
              <a:rPr lang="en-US" dirty="0"/>
              <a:t>[1]&lt;&lt;" "&lt;&lt;</a:t>
            </a:r>
            <a:r>
              <a:rPr lang="en-US" err="1"/>
              <a:t>ime</a:t>
            </a:r>
            <a:r>
              <a:rPr lang="en-US" dirty="0"/>
              <a:t>[2]&lt;&lt;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if(!(</a:t>
            </a:r>
            <a:r>
              <a:rPr lang="en-US" err="1"/>
              <a:t>ime</a:t>
            </a:r>
            <a:r>
              <a:rPr lang="en-US" dirty="0"/>
              <a:t>[0]=='E' &amp;&amp; </a:t>
            </a:r>
            <a:r>
              <a:rPr lang="en-US" err="1"/>
              <a:t>ime</a:t>
            </a:r>
            <a:r>
              <a:rPr lang="en-US" dirty="0"/>
              <a:t>[1]=='N' &amp;&amp; </a:t>
            </a:r>
            <a:r>
              <a:rPr lang="en-US" err="1"/>
              <a:t>ime</a:t>
            </a:r>
            <a:r>
              <a:rPr lang="en-US" dirty="0"/>
              <a:t>[2]=='D'))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mk-MK" dirty="0"/>
              <a:t>//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vlegov</a:t>
            </a:r>
            <a:r>
              <a:rPr lang="en-US" dirty="0"/>
              <a:t>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 </a:t>
            </a:r>
            <a:r>
              <a:rPr lang="en-US" err="1"/>
              <a:t>OtvoriDatoteka</a:t>
            </a:r>
            <a:r>
              <a:rPr lang="en-US" dirty="0"/>
              <a:t>(</a:t>
            </a:r>
            <a:r>
              <a:rPr lang="en-US" err="1"/>
              <a:t>ime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//4. Programa</a:t>
            </a:r>
            <a:r>
              <a:rPr lang="en-US" dirty="0"/>
              <a:t> </a:t>
            </a:r>
            <a:r>
              <a:rPr lang="en-US"/>
              <a:t>koja</a:t>
            </a:r>
            <a:r>
              <a:rPr lang="en-US" dirty="0"/>
              <a:t> mu </a:t>
            </a:r>
            <a:r>
              <a:rPr lang="en-US"/>
              <a:t>ovozmozuva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korisnikot</a:t>
            </a:r>
            <a:r>
              <a:rPr lang="en-US" dirty="0"/>
              <a:t> </a:t>
            </a:r>
            <a:r>
              <a:rPr lang="en-US"/>
              <a:t>da</a:t>
            </a:r>
            <a:r>
              <a:rPr lang="en-US" dirty="0"/>
              <a:t> </a:t>
            </a:r>
            <a:r>
              <a:rPr lang="en-US"/>
              <a:t>otvora</a:t>
            </a:r>
            <a:r>
              <a:rPr lang="en-US" dirty="0"/>
              <a:t> </a:t>
            </a:r>
            <a:r>
              <a:rPr lang="en-US"/>
              <a:t>poveke</a:t>
            </a:r>
            <a:r>
              <a:rPr lang="en-US" dirty="0"/>
              <a:t> </a:t>
            </a:r>
            <a:r>
              <a:rPr lang="en-US"/>
              <a:t>datoteki</a:t>
            </a:r>
          </a:p>
          <a:p>
            <a:r>
              <a:rPr lang="en-US" dirty="0"/>
              <a:t>//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zapisuva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niv</a:t>
            </a:r>
            <a:r>
              <a:rPr lang="en-US" dirty="0"/>
              <a:t> </a:t>
            </a:r>
            <a:r>
              <a:rPr lang="en-US" dirty="0" err="1"/>
              <a:t>zbor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zbor</a:t>
            </a:r>
            <a:r>
              <a:rPr lang="en-US" dirty="0"/>
              <a:t> se </a:t>
            </a:r>
            <a:r>
              <a:rPr lang="en-US" dirty="0" err="1"/>
              <a:t>dodeka</a:t>
            </a:r>
            <a:r>
              <a:rPr lang="en-US" dirty="0"/>
              <a:t> ne </a:t>
            </a:r>
            <a:r>
              <a:rPr lang="en-US" dirty="0" err="1"/>
              <a:t>vnese</a:t>
            </a:r>
            <a:r>
              <a:rPr lang="en-US" dirty="0"/>
              <a:t> END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kraj</a:t>
            </a:r>
            <a:endParaRPr lang="en-US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r>
              <a:rPr lang="en-US" dirty="0"/>
              <a:t>#include &lt;</a:t>
            </a:r>
            <a:r>
              <a:rPr lang="en-US" err="1"/>
              <a:t>fstream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OtvoriDatoteka</a:t>
            </a:r>
            <a:r>
              <a:rPr lang="en-US" dirty="0"/>
              <a:t>(char s[])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ofstream</a:t>
            </a:r>
            <a:r>
              <a:rPr lang="en-US" dirty="0"/>
              <a:t> </a:t>
            </a:r>
            <a:r>
              <a:rPr lang="en-US" err="1"/>
              <a:t>izlez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izlez.open</a:t>
            </a:r>
            <a:r>
              <a:rPr lang="en-US" dirty="0"/>
              <a:t>(s);</a:t>
            </a:r>
            <a:endParaRPr lang="en-US" dirty="0">
              <a:cs typeface="Calibri"/>
            </a:endParaRPr>
          </a:p>
          <a:p>
            <a:r>
              <a:rPr lang="en-US" dirty="0"/>
              <a:t>    string t="";</a:t>
            </a: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t="";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&lt;&lt;"&gt;";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&gt;&gt;t;</a:t>
            </a:r>
            <a:endParaRPr lang="en-US" dirty="0">
              <a:cs typeface="Calibri"/>
            </a:endParaRPr>
          </a:p>
          <a:p>
            <a:r>
              <a:rPr lang="en-US" dirty="0"/>
              <a:t>        if(t!="END")</a:t>
            </a:r>
          </a:p>
          <a:p>
            <a:r>
              <a:rPr lang="en-US" dirty="0"/>
              <a:t>            </a:t>
            </a:r>
            <a:r>
              <a:rPr lang="en-US" err="1"/>
              <a:t>izlez</a:t>
            </a:r>
            <a:r>
              <a:rPr lang="en-US" dirty="0"/>
              <a:t>&lt;&lt;t&lt;&lt;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}while(t!="END");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izlez.close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ProcitajDatoteka</a:t>
            </a:r>
            <a:r>
              <a:rPr lang="en-US" dirty="0"/>
              <a:t>(char s[])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ifstream</a:t>
            </a:r>
            <a:r>
              <a:rPr lang="en-US" dirty="0"/>
              <a:t> </a:t>
            </a:r>
            <a:r>
              <a:rPr lang="en-US" err="1"/>
              <a:t>vlez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vlez.open</a:t>
            </a:r>
            <a:r>
              <a:rPr lang="en-US" dirty="0"/>
              <a:t>(s);</a:t>
            </a:r>
            <a:endParaRPr lang="en-US" dirty="0">
              <a:cs typeface="Calibri"/>
            </a:endParaRPr>
          </a:p>
          <a:p>
            <a:r>
              <a:rPr lang="en-US" dirty="0"/>
              <a:t>    if(!</a:t>
            </a:r>
            <a:r>
              <a:rPr lang="en-US" err="1"/>
              <a:t>vlez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Taa</a:t>
            </a:r>
            <a:r>
              <a:rPr lang="en-US" dirty="0"/>
              <a:t> </a:t>
            </a:r>
            <a:r>
              <a:rPr lang="en-US" err="1"/>
              <a:t>datoteka</a:t>
            </a:r>
            <a:r>
              <a:rPr lang="en-US" dirty="0"/>
              <a:t> ne </a:t>
            </a:r>
            <a:r>
              <a:rPr lang="en-US" err="1"/>
              <a:t>postoi</a:t>
            </a:r>
            <a:r>
              <a:rPr lang="en-US" dirty="0"/>
              <a:t>!"&lt;&lt;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string </a:t>
            </a:r>
            <a:r>
              <a:rPr lang="en-US" err="1"/>
              <a:t>linija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while(vlez.eof()==false)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getline</a:t>
            </a:r>
            <a:r>
              <a:rPr lang="en-US" dirty="0"/>
              <a:t>(</a:t>
            </a:r>
            <a:r>
              <a:rPr lang="en-US" err="1"/>
              <a:t>vlez,linija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if(</a:t>
            </a:r>
            <a:r>
              <a:rPr lang="en-US" err="1"/>
              <a:t>linija</a:t>
            </a:r>
            <a:r>
              <a:rPr lang="en-US" dirty="0"/>
              <a:t>!="END")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linija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vlez.close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char </a:t>
            </a:r>
            <a:r>
              <a:rPr lang="en-US" err="1"/>
              <a:t>ime</a:t>
            </a:r>
            <a:r>
              <a:rPr lang="en-US" dirty="0"/>
              <a:t>[1000];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while(!(</a:t>
            </a:r>
            <a:r>
              <a:rPr lang="en-US" err="1"/>
              <a:t>ime</a:t>
            </a:r>
            <a:r>
              <a:rPr lang="en-US" dirty="0"/>
              <a:t>[0]=='E' &amp;&amp; </a:t>
            </a:r>
            <a:r>
              <a:rPr lang="en-US" err="1"/>
              <a:t>ime</a:t>
            </a:r>
            <a:r>
              <a:rPr lang="en-US" dirty="0"/>
              <a:t>[1]=='N' &amp;&amp; </a:t>
            </a:r>
            <a:r>
              <a:rPr lang="en-US" err="1"/>
              <a:t>ime</a:t>
            </a:r>
            <a:r>
              <a:rPr lang="en-US" dirty="0"/>
              <a:t>[2]=='D'))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ime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datoteka</a:t>
            </a:r>
            <a:r>
              <a:rPr lang="en-US" dirty="0"/>
              <a:t> (END </a:t>
            </a:r>
            <a:r>
              <a:rPr lang="en-US" err="1"/>
              <a:t>za</a:t>
            </a:r>
            <a:r>
              <a:rPr lang="en-US" dirty="0"/>
              <a:t> </a:t>
            </a:r>
            <a:r>
              <a:rPr lang="en-US" err="1"/>
              <a:t>kraj</a:t>
            </a:r>
            <a:r>
              <a:rPr lang="en-US" dirty="0"/>
              <a:t>): ";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cin</a:t>
            </a:r>
            <a:r>
              <a:rPr lang="en-US" dirty="0"/>
              <a:t>&gt;&gt;</a:t>
            </a:r>
            <a:r>
              <a:rPr lang="en-US" err="1"/>
              <a:t>ime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 if(!(</a:t>
            </a:r>
            <a:r>
              <a:rPr lang="en-US" err="1"/>
              <a:t>ime</a:t>
            </a:r>
            <a:r>
              <a:rPr lang="en-US" dirty="0"/>
              <a:t>[0]=='E' &amp;&amp; </a:t>
            </a:r>
            <a:r>
              <a:rPr lang="en-US" err="1"/>
              <a:t>ime</a:t>
            </a:r>
            <a:r>
              <a:rPr lang="en-US" dirty="0"/>
              <a:t>[1]=='N' &amp;&amp; </a:t>
            </a:r>
            <a:r>
              <a:rPr lang="en-US" err="1"/>
              <a:t>ime</a:t>
            </a:r>
            <a:r>
              <a:rPr lang="en-US" dirty="0"/>
              <a:t>[2]=='D'))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 </a:t>
            </a:r>
            <a:r>
              <a:rPr lang="en-US" err="1"/>
              <a:t>OtvoriDatoteka</a:t>
            </a:r>
            <a:r>
              <a:rPr lang="en-US" dirty="0"/>
              <a:t>(</a:t>
            </a:r>
            <a:r>
              <a:rPr lang="en-US" err="1"/>
              <a:t>ime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Od</a:t>
            </a:r>
            <a:r>
              <a:rPr lang="en-US" dirty="0"/>
              <a:t> </a:t>
            </a:r>
            <a:r>
              <a:rPr lang="en-US" err="1"/>
              <a:t>koja</a:t>
            </a:r>
            <a:r>
              <a:rPr lang="en-US" dirty="0"/>
              <a:t> </a:t>
            </a:r>
            <a:r>
              <a:rPr lang="en-US" err="1"/>
              <a:t>datoteka</a:t>
            </a:r>
            <a:r>
              <a:rPr lang="en-US" dirty="0"/>
              <a:t> </a:t>
            </a:r>
            <a:r>
              <a:rPr lang="en-US" err="1"/>
              <a:t>sakas</a:t>
            </a:r>
            <a:r>
              <a:rPr lang="en-US" dirty="0"/>
              <a:t> </a:t>
            </a:r>
            <a:r>
              <a:rPr lang="en-US" err="1"/>
              <a:t>da</a:t>
            </a:r>
            <a:r>
              <a:rPr lang="en-US" dirty="0"/>
              <a:t> </a:t>
            </a:r>
            <a:r>
              <a:rPr lang="en-US" err="1"/>
              <a:t>procitas</a:t>
            </a:r>
            <a:r>
              <a:rPr lang="en-US" dirty="0"/>
              <a:t>?"&lt;&lt;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&lt;&lt;"&gt;";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</a:t>
            </a:r>
            <a:r>
              <a:rPr lang="en-US" err="1"/>
              <a:t>ime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ProcitajDatoteka</a:t>
            </a:r>
            <a:r>
              <a:rPr lang="en-US" dirty="0"/>
              <a:t>(</a:t>
            </a:r>
            <a:r>
              <a:rPr lang="en-US" err="1"/>
              <a:t>ime</a:t>
            </a:r>
            <a:r>
              <a:rPr lang="en-US" dirty="0"/>
              <a:t>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//5. Programa</a:t>
            </a:r>
            <a:r>
              <a:rPr lang="en-US" dirty="0"/>
              <a:t> </a:t>
            </a:r>
            <a:r>
              <a:rPr lang="en-US"/>
              <a:t>koja</a:t>
            </a:r>
            <a:r>
              <a:rPr lang="en-US" dirty="0"/>
              <a:t> </a:t>
            </a:r>
            <a:r>
              <a:rPr lang="en-US"/>
              <a:t>za</a:t>
            </a:r>
            <a:r>
              <a:rPr lang="en-US" dirty="0"/>
              <a:t> </a:t>
            </a:r>
            <a:r>
              <a:rPr lang="en-US"/>
              <a:t>vnesen</a:t>
            </a:r>
            <a:r>
              <a:rPr lang="en-US" dirty="0"/>
              <a:t> </a:t>
            </a:r>
            <a:r>
              <a:rPr lang="en-US"/>
              <a:t>cel</a:t>
            </a:r>
            <a:r>
              <a:rPr lang="en-US" dirty="0"/>
              <a:t> </a:t>
            </a:r>
            <a:r>
              <a:rPr lang="en-US"/>
              <a:t>broj</a:t>
            </a:r>
            <a:r>
              <a:rPr lang="en-US" dirty="0"/>
              <a:t> n</a:t>
            </a:r>
          </a:p>
          <a:p>
            <a:r>
              <a:rPr lang="en-US" dirty="0"/>
              <a:t>//go </a:t>
            </a:r>
            <a:r>
              <a:rPr lang="en-US" err="1"/>
              <a:t>pecati</a:t>
            </a:r>
            <a:r>
              <a:rPr lang="en-US" dirty="0"/>
              <a:t> </a:t>
            </a:r>
            <a:r>
              <a:rPr lang="en-US" err="1"/>
              <a:t>najgolemiot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 </a:t>
            </a:r>
            <a:r>
              <a:rPr lang="en-US" err="1"/>
              <a:t>sto</a:t>
            </a:r>
            <a:r>
              <a:rPr lang="en-US" dirty="0"/>
              <a:t> </a:t>
            </a:r>
            <a:r>
              <a:rPr lang="en-US" err="1"/>
              <a:t>moze</a:t>
            </a:r>
            <a:r>
              <a:rPr lang="en-US" dirty="0"/>
              <a:t> </a:t>
            </a:r>
            <a:r>
              <a:rPr lang="en-US" err="1"/>
              <a:t>da</a:t>
            </a:r>
            <a:r>
              <a:rPr lang="en-US" dirty="0"/>
              <a:t> se </a:t>
            </a:r>
            <a:r>
              <a:rPr lang="en-US" err="1"/>
              <a:t>napise</a:t>
            </a:r>
            <a:r>
              <a:rPr lang="en-US" dirty="0"/>
              <a:t> so </a:t>
            </a:r>
            <a:r>
              <a:rPr lang="en-US" err="1"/>
              <a:t>cifrite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n</a:t>
            </a:r>
            <a:endParaRPr lang="en-US" dirty="0">
              <a:cs typeface="Calibri"/>
            </a:endParaRP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NajgolemBroj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n)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niza</a:t>
            </a:r>
            <a:r>
              <a:rPr lang="en-US" dirty="0"/>
              <a:t>[100];</a:t>
            </a:r>
            <a:endParaRPr lang="en-US" dirty="0">
              <a:cs typeface="Calibri"/>
            </a:endParaRPr>
          </a:p>
          <a:p>
            <a:r>
              <a:rPr lang="en-US" dirty="0"/>
              <a:t>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   while(n&gt;0)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   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ostatok</a:t>
            </a:r>
            <a:r>
              <a:rPr lang="en-US" dirty="0"/>
              <a:t>=n%10;</a:t>
            </a:r>
            <a:endParaRPr lang="en-US" dirty="0">
              <a:cs typeface="Calibri"/>
            </a:endParaRPr>
          </a:p>
          <a:p>
            <a:r>
              <a:rPr lang="en-US" dirty="0"/>
              <a:t>       </a:t>
            </a:r>
            <a:r>
              <a:rPr lang="en-US" err="1"/>
              <a:t>niza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]=</a:t>
            </a:r>
            <a:r>
              <a:rPr lang="en-US" err="1"/>
              <a:t>ostatok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 </a:t>
            </a:r>
            <a:r>
              <a:rPr lang="en-US" err="1"/>
              <a:t>i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       n=n/10;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   //</a:t>
            </a:r>
            <a:r>
              <a:rPr lang="en-US" err="1"/>
              <a:t>podredi</a:t>
            </a:r>
            <a:r>
              <a:rPr lang="en-US" dirty="0"/>
              <a:t> </a:t>
            </a:r>
            <a:r>
              <a:rPr lang="en-US" err="1"/>
              <a:t>niza</a:t>
            </a:r>
            <a:endParaRPr lang="en-US"/>
          </a:p>
          <a:p>
            <a:r>
              <a:rPr lang="en-US" dirty="0"/>
              <a:t>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i;j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k=j+1;k&lt;</a:t>
            </a:r>
            <a:r>
              <a:rPr lang="en-US" err="1"/>
              <a:t>i;k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if(</a:t>
            </a:r>
            <a:r>
              <a:rPr lang="en-US" err="1"/>
              <a:t>niza</a:t>
            </a:r>
            <a:r>
              <a:rPr lang="en-US" dirty="0"/>
              <a:t>[j]&lt;=</a:t>
            </a:r>
            <a:r>
              <a:rPr lang="en-US" err="1"/>
              <a:t>niza</a:t>
            </a:r>
            <a:r>
              <a:rPr lang="en-US" dirty="0"/>
              <a:t>[k])</a:t>
            </a:r>
            <a:endParaRPr lang="en-US" dirty="0">
              <a:cs typeface="Calibri"/>
            </a:endParaRPr>
          </a:p>
          <a:p>
            <a:r>
              <a:rPr lang="en-US" dirty="0"/>
              <a:t>            {</a:t>
            </a:r>
          </a:p>
          <a:p>
            <a:r>
              <a:rPr lang="en-US" dirty="0"/>
              <a:t>            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</a:t>
            </a:r>
            <a:r>
              <a:rPr lang="en-US" dirty="0"/>
              <a:t>=</a:t>
            </a:r>
            <a:r>
              <a:rPr lang="en-US" err="1"/>
              <a:t>niza</a:t>
            </a:r>
            <a:r>
              <a:rPr lang="en-US" dirty="0"/>
              <a:t>[j];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niza</a:t>
            </a:r>
            <a:r>
              <a:rPr lang="en-US" dirty="0"/>
              <a:t>[j]=</a:t>
            </a:r>
            <a:r>
              <a:rPr lang="en-US" err="1"/>
              <a:t>niza</a:t>
            </a:r>
            <a:r>
              <a:rPr lang="en-US" dirty="0"/>
              <a:t>[k];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 </a:t>
            </a:r>
            <a:r>
              <a:rPr lang="en-US" err="1"/>
              <a:t>niza</a:t>
            </a:r>
            <a:r>
              <a:rPr lang="en-US" dirty="0"/>
              <a:t>[k]=</a:t>
            </a:r>
            <a:r>
              <a:rPr lang="en-US" err="1"/>
              <a:t>pom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j=0;j&lt;</a:t>
            </a:r>
            <a:r>
              <a:rPr lang="en-US" err="1"/>
              <a:t>i;j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pomCifra</a:t>
            </a:r>
            <a:r>
              <a:rPr lang="en-US" dirty="0"/>
              <a:t>=</a:t>
            </a:r>
            <a:r>
              <a:rPr lang="en-US" err="1"/>
              <a:t>niza</a:t>
            </a:r>
            <a:r>
              <a:rPr lang="en-US" dirty="0"/>
              <a:t>[j];</a:t>
            </a:r>
            <a:endParaRPr lang="en-US" dirty="0">
              <a:cs typeface="Calibri"/>
            </a:endParaRPr>
          </a:p>
          <a:p>
            <a:r>
              <a:rPr lang="en-US" dirty="0"/>
              <a:t>        for(</a:t>
            </a:r>
            <a:r>
              <a:rPr lang="en-US" err="1"/>
              <a:t>int</a:t>
            </a:r>
            <a:r>
              <a:rPr lang="en-US" dirty="0"/>
              <a:t> k=</a:t>
            </a:r>
            <a:r>
              <a:rPr lang="en-US" err="1"/>
              <a:t>j;k</a:t>
            </a:r>
            <a:r>
              <a:rPr lang="en-US" dirty="0"/>
              <a:t>&lt;i-1;k++)</a:t>
            </a:r>
            <a:endParaRPr lang="en-US" dirty="0">
              <a:cs typeface="Calibri"/>
            </a:endParaRPr>
          </a:p>
          <a:p>
            <a:r>
              <a:rPr lang="en-US" dirty="0"/>
              <a:t>        {</a:t>
            </a:r>
          </a:p>
          <a:p>
            <a:r>
              <a:rPr lang="en-US" dirty="0"/>
              <a:t>            </a:t>
            </a:r>
            <a:r>
              <a:rPr lang="en-US" err="1"/>
              <a:t>pomCifra</a:t>
            </a:r>
            <a:r>
              <a:rPr lang="en-US" dirty="0"/>
              <a:t>*=10;</a:t>
            </a:r>
            <a:endParaRPr lang="en-US" dirty="0">
              <a:cs typeface="Calibri"/>
            </a:endParaRPr>
          </a:p>
          <a:p>
            <a:r>
              <a:rPr lang="en-US" dirty="0"/>
              <a:t>        }</a:t>
            </a:r>
          </a:p>
          <a:p>
            <a:r>
              <a:rPr lang="en-US" dirty="0"/>
              <a:t>        </a:t>
            </a:r>
            <a:r>
              <a:rPr lang="en-US" err="1"/>
              <a:t>pom</a:t>
            </a:r>
            <a:r>
              <a:rPr lang="en-US" dirty="0"/>
              <a:t>+=</a:t>
            </a:r>
            <a:r>
              <a:rPr lang="en-US" err="1"/>
              <a:t>pomCifra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    return </a:t>
            </a:r>
            <a:r>
              <a:rPr lang="en-US" err="1"/>
              <a:t>pom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 n =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&gt;&gt;n;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Najgolemiot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 </a:t>
            </a:r>
            <a:r>
              <a:rPr lang="en-US" err="1"/>
              <a:t>od</a:t>
            </a:r>
            <a:r>
              <a:rPr lang="en-US" dirty="0"/>
              <a:t> </a:t>
            </a:r>
            <a:r>
              <a:rPr lang="en-US" err="1"/>
              <a:t>cifrite</a:t>
            </a:r>
            <a:r>
              <a:rPr lang="en-US" dirty="0"/>
              <a:t> e "&lt;&lt;</a:t>
            </a:r>
            <a:r>
              <a:rPr lang="en-US" err="1"/>
              <a:t>NajgolemBroj</a:t>
            </a:r>
            <a:r>
              <a:rPr lang="en-US" dirty="0"/>
              <a:t>(n);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//6. Programa</a:t>
            </a:r>
            <a:r>
              <a:rPr lang="en-US" dirty="0"/>
              <a:t> </a:t>
            </a:r>
            <a:r>
              <a:rPr lang="en-US"/>
              <a:t>koja</a:t>
            </a:r>
            <a:r>
              <a:rPr lang="en-US" dirty="0"/>
              <a:t> </a:t>
            </a:r>
            <a:r>
              <a:rPr lang="en-US"/>
              <a:t>pretvora</a:t>
            </a:r>
            <a:r>
              <a:rPr lang="en-US" dirty="0"/>
              <a:t> </a:t>
            </a:r>
            <a:r>
              <a:rPr lang="en-US"/>
              <a:t>dekaden</a:t>
            </a:r>
            <a:r>
              <a:rPr lang="en-US" dirty="0"/>
              <a:t> </a:t>
            </a:r>
            <a:r>
              <a:rPr lang="en-US"/>
              <a:t>broj</a:t>
            </a:r>
            <a:r>
              <a:rPr lang="en-US" dirty="0"/>
              <a:t> </a:t>
            </a:r>
            <a:r>
              <a:rPr lang="en-US"/>
              <a:t>vo</a:t>
            </a:r>
            <a:r>
              <a:rPr lang="en-US" dirty="0"/>
              <a:t> </a:t>
            </a:r>
            <a:r>
              <a:rPr lang="en-US"/>
              <a:t>binaren</a:t>
            </a:r>
          </a:p>
          <a:p>
            <a:r>
              <a:rPr lang="en-US" dirty="0"/>
              <a:t>#include &lt;</a:t>
            </a:r>
            <a:r>
              <a:rPr lang="en-US" err="1"/>
              <a:t>iostream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r>
              <a:rPr lang="en-US" dirty="0"/>
              <a:t>#include &lt;</a:t>
            </a:r>
            <a:r>
              <a:rPr lang="en-US" err="1"/>
              <a:t>cmath</a:t>
            </a:r>
            <a:r>
              <a:rPr lang="en-US" dirty="0"/>
              <a:t>&gt;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DekToBin</a:t>
            </a:r>
            <a:r>
              <a:rPr lang="en-US" dirty="0"/>
              <a:t>(</a:t>
            </a:r>
            <a:r>
              <a:rPr lang="en-US" err="1"/>
              <a:t>int</a:t>
            </a:r>
            <a:r>
              <a:rPr lang="en-US" dirty="0"/>
              <a:t> n)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pomBr</a:t>
            </a:r>
            <a:r>
              <a:rPr lang="en-US" dirty="0"/>
              <a:t> = n;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niza</a:t>
            </a:r>
            <a:r>
              <a:rPr lang="en-US" dirty="0"/>
              <a:t>[100];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    while(</a:t>
            </a:r>
            <a:r>
              <a:rPr lang="en-US" err="1"/>
              <a:t>pomBr</a:t>
            </a:r>
            <a:r>
              <a:rPr lang="en-US" dirty="0"/>
              <a:t>&gt;=1)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niza</a:t>
            </a:r>
            <a:r>
              <a:rPr lang="en-US" dirty="0"/>
              <a:t>[</a:t>
            </a:r>
            <a:r>
              <a:rPr lang="en-US" err="1"/>
              <a:t>i</a:t>
            </a:r>
            <a:r>
              <a:rPr lang="en-US" dirty="0"/>
              <a:t>]=pomBr%2;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i</a:t>
            </a:r>
            <a:r>
              <a:rPr lang="en-US" dirty="0"/>
              <a:t>++;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pomBr</a:t>
            </a:r>
            <a:r>
              <a:rPr lang="en-US" dirty="0"/>
              <a:t> = </a:t>
            </a:r>
            <a:r>
              <a:rPr lang="en-US" err="1"/>
              <a:t>pomBr</a:t>
            </a:r>
            <a:r>
              <a:rPr lang="en-US" dirty="0"/>
              <a:t>/2;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Brojot</a:t>
            </a:r>
            <a:r>
              <a:rPr lang="en-US" dirty="0"/>
              <a:t> "&lt;&lt;n&lt;&lt;" </a:t>
            </a:r>
            <a:r>
              <a:rPr lang="en-US" err="1"/>
              <a:t>dekaden</a:t>
            </a:r>
            <a:r>
              <a:rPr lang="en-US" dirty="0"/>
              <a:t>,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binaren</a:t>
            </a:r>
            <a:r>
              <a:rPr lang="en-US" dirty="0"/>
              <a:t> e ";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k=i-1;k&gt;=0;k--)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niza</a:t>
            </a:r>
            <a:r>
              <a:rPr lang="en-US" dirty="0"/>
              <a:t>[k];</a:t>
            </a:r>
            <a:endParaRPr lang="en-US" dirty="0">
              <a:cs typeface="Calibri"/>
            </a:endParaRP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err="1"/>
              <a:t>BinToDek</a:t>
            </a:r>
            <a:r>
              <a:rPr lang="en-US" dirty="0"/>
              <a:t>(string n)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dekaden</a:t>
            </a:r>
            <a:r>
              <a:rPr lang="en-US" dirty="0"/>
              <a:t>=0;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j=</a:t>
            </a:r>
            <a:r>
              <a:rPr lang="en-US" err="1"/>
              <a:t>n.length</a:t>
            </a:r>
            <a:r>
              <a:rPr lang="en-US" dirty="0"/>
              <a:t>()-1;</a:t>
            </a:r>
            <a:endParaRPr lang="en-US" dirty="0">
              <a:cs typeface="Calibri"/>
            </a:endParaRPr>
          </a:p>
          <a:p>
            <a:r>
              <a:rPr lang="en-US" dirty="0"/>
              <a:t>    for(</a:t>
            </a:r>
            <a:r>
              <a:rPr lang="en-US" err="1"/>
              <a:t>int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=0;i&lt;</a:t>
            </a:r>
            <a:r>
              <a:rPr lang="en-US" err="1"/>
              <a:t>n.length</a:t>
            </a:r>
            <a:r>
              <a:rPr lang="en-US" dirty="0"/>
              <a:t>();</a:t>
            </a:r>
            <a:r>
              <a:rPr lang="en-US" err="1"/>
              <a:t>i</a:t>
            </a:r>
            <a:r>
              <a:rPr lang="en-US" dirty="0"/>
              <a:t>++)</a:t>
            </a:r>
            <a:endParaRPr lang="en-US" dirty="0">
              <a:cs typeface="Calibri"/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        //ASCII </a:t>
            </a:r>
            <a:r>
              <a:rPr lang="en-US" err="1"/>
              <a:t>kod</a:t>
            </a:r>
            <a:r>
              <a:rPr lang="en-US" dirty="0"/>
              <a:t> </a:t>
            </a:r>
            <a:r>
              <a:rPr lang="en-US" err="1"/>
              <a:t>za</a:t>
            </a:r>
            <a:r>
              <a:rPr lang="en-US" dirty="0"/>
              <a:t> 0 e 48</a:t>
            </a:r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en-US" err="1"/>
              <a:t>dekaden</a:t>
            </a:r>
            <a:r>
              <a:rPr lang="en-US" dirty="0"/>
              <a:t>+=((</a:t>
            </a:r>
            <a:r>
              <a:rPr lang="en-US" err="1"/>
              <a:t>int</a:t>
            </a:r>
            <a:r>
              <a:rPr lang="en-US" dirty="0"/>
              <a:t>)n[</a:t>
            </a:r>
            <a:r>
              <a:rPr lang="en-US" err="1"/>
              <a:t>i</a:t>
            </a:r>
            <a:r>
              <a:rPr lang="en-US" dirty="0"/>
              <a:t>]-48)*</a:t>
            </a:r>
            <a:r>
              <a:rPr lang="en-US" err="1"/>
              <a:t>pow</a:t>
            </a:r>
            <a:r>
              <a:rPr lang="en-US" dirty="0"/>
              <a:t>(2,j);</a:t>
            </a:r>
            <a:endParaRPr lang="en-US" dirty="0">
              <a:cs typeface="Calibri"/>
            </a:endParaRPr>
          </a:p>
          <a:p>
            <a:r>
              <a:rPr lang="en-US" dirty="0"/>
              <a:t>        j--;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&lt;&lt;"</a:t>
            </a:r>
            <a:r>
              <a:rPr lang="en-US" err="1"/>
              <a:t>Brojot</a:t>
            </a:r>
            <a:r>
              <a:rPr lang="en-US" dirty="0"/>
              <a:t> "&lt;&lt;n&lt;&lt;" </a:t>
            </a:r>
            <a:r>
              <a:rPr lang="en-US" err="1"/>
              <a:t>binaren</a:t>
            </a:r>
            <a:r>
              <a:rPr lang="en-US" dirty="0"/>
              <a:t>, </a:t>
            </a:r>
            <a:r>
              <a:rPr lang="en-US" err="1"/>
              <a:t>vo</a:t>
            </a:r>
            <a:r>
              <a:rPr lang="en-US" dirty="0"/>
              <a:t> </a:t>
            </a:r>
            <a:r>
              <a:rPr lang="en-US" err="1"/>
              <a:t>dekaden</a:t>
            </a:r>
            <a:r>
              <a:rPr lang="en-US" dirty="0"/>
              <a:t> e "&lt;&lt;</a:t>
            </a:r>
            <a:r>
              <a:rPr lang="en-US" err="1"/>
              <a:t>dekaden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err="1"/>
              <a:t>int</a:t>
            </a:r>
            <a:r>
              <a:rPr lang="en-US" dirty="0"/>
              <a:t> main()</a:t>
            </a:r>
            <a:endParaRPr lang="en-US" dirty="0">
              <a:cs typeface="Calibri"/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    </a:t>
            </a:r>
            <a:r>
              <a:rPr lang="en-US" err="1"/>
              <a:t>int</a:t>
            </a:r>
            <a:r>
              <a:rPr lang="en-US" dirty="0"/>
              <a:t> d;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 &lt;&lt; 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dekaden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&gt;&gt;d;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DekToBin</a:t>
            </a:r>
            <a:r>
              <a:rPr lang="en-US" dirty="0"/>
              <a:t>(d);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</a:t>
            </a:r>
            <a:r>
              <a:rPr lang="en-US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    string b;</a:t>
            </a:r>
          </a:p>
          <a:p>
            <a:r>
              <a:rPr lang="en-US" dirty="0"/>
              <a:t>    </a:t>
            </a:r>
            <a:r>
              <a:rPr lang="en-US" err="1"/>
              <a:t>cout</a:t>
            </a:r>
            <a:r>
              <a:rPr lang="en-US" dirty="0"/>
              <a:t>&lt;&lt; "</a:t>
            </a:r>
            <a:r>
              <a:rPr lang="en-US" err="1"/>
              <a:t>Vnesi</a:t>
            </a:r>
            <a:r>
              <a:rPr lang="en-US" dirty="0"/>
              <a:t> </a:t>
            </a:r>
            <a:r>
              <a:rPr lang="en-US" err="1"/>
              <a:t>binaren</a:t>
            </a:r>
            <a:r>
              <a:rPr lang="en-US" dirty="0"/>
              <a:t> </a:t>
            </a:r>
            <a:r>
              <a:rPr lang="en-US" err="1"/>
              <a:t>broj</a:t>
            </a:r>
            <a:r>
              <a:rPr lang="en-US" dirty="0"/>
              <a:t>: ";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cin</a:t>
            </a:r>
            <a:r>
              <a:rPr lang="en-US" dirty="0"/>
              <a:t>&gt;&gt;b;</a:t>
            </a:r>
            <a:endParaRPr lang="en-US" dirty="0">
              <a:cs typeface="Calibri"/>
            </a:endParaRPr>
          </a:p>
          <a:p>
            <a:r>
              <a:rPr lang="en-US" dirty="0"/>
              <a:t>    </a:t>
            </a:r>
            <a:r>
              <a:rPr lang="en-US" err="1"/>
              <a:t>BinToDek</a:t>
            </a:r>
            <a:r>
              <a:rPr lang="en-US" dirty="0"/>
              <a:t>(b);</a:t>
            </a:r>
            <a:endParaRPr lang="en-US" dirty="0">
              <a:cs typeface="Calibri"/>
            </a:endParaRP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E4C49-DC73-428A-A17B-91EFEBCE09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81EAAC-577C-4E19-90A6-BAD6E3889738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8B840D-CD94-474A-B9D0-48DB47C438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4" descr="C:\Users\Martin\Desktop\Untitled-1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16756"/>
            <a:ext cx="1643063" cy="5412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Напреден </a:t>
            </a:r>
            <a:r>
              <a:rPr lang="en-US" dirty="0"/>
              <a:t>C++ - </a:t>
            </a:r>
            <a:r>
              <a:rPr lang="mk-MK" dirty="0"/>
              <a:t>Вежби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anchor="t">
            <a:normAutofit/>
          </a:bodyPr>
          <a:lstStyle/>
          <a:p>
            <a:r>
              <a:rPr lang="mk-MK" dirty="0"/>
              <a:t>Предавач: </a:t>
            </a:r>
            <a:r>
              <a:rPr lang="mk-MK"/>
              <a:t>Сања Ташковска</a:t>
            </a:r>
            <a:endParaRPr lang="en-US" dirty="0"/>
          </a:p>
        </p:txBody>
      </p:sp>
      <p:pic>
        <p:nvPicPr>
          <p:cNvPr id="4" name="Picture 5" descr="C:\Users\Martin\Desktop\Untitle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0"/>
            <a:ext cx="2560638" cy="843505"/>
          </a:xfrm>
          <a:prstGeom prst="rect">
            <a:avLst/>
          </a:prstGeom>
          <a:noFill/>
        </p:spPr>
      </p:pic>
      <p:pic>
        <p:nvPicPr>
          <p:cNvPr id="1026" name="Picture 2" descr="C:\Users\Martin\Desktop\ddd.jpg"/>
          <p:cNvPicPr>
            <a:picLocks noChangeAspect="1" noChangeArrowheads="1"/>
          </p:cNvPicPr>
          <p:nvPr/>
        </p:nvPicPr>
        <p:blipFill>
          <a:blip r:embed="rId4"/>
          <a:srcRect l="297" b="547"/>
          <a:stretch>
            <a:fillRect/>
          </a:stretch>
        </p:blipFill>
        <p:spPr bwMode="auto">
          <a:xfrm>
            <a:off x="1905000" y="1447800"/>
            <a:ext cx="6400800" cy="2743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47800" y="49530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b="1" dirty="0">
                <a:solidFill>
                  <a:schemeClr val="bg1"/>
                </a:solidFill>
              </a:rPr>
              <a:t>6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0179" name="Picture 3" descr="C:\Users\Martin\Desktop\Untitled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2718901"/>
            <a:ext cx="1581150" cy="4139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со 2 процедури. Едната процедура да претвора декаден број внесен од тастатура во бинарен, а другата обратно.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5337" y="4191000"/>
            <a:ext cx="67042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5720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Излез: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која ја генерира следната квадратна матрица за внесен број </a:t>
            </a:r>
            <a:r>
              <a:rPr lang="en-US" dirty="0"/>
              <a:t>n </a:t>
            </a:r>
            <a:r>
              <a:rPr lang="mk-MK" dirty="0"/>
              <a:t>од тастатура (каде </a:t>
            </a:r>
            <a:r>
              <a:rPr lang="en-US" dirty="0"/>
              <a:t>n </a:t>
            </a:r>
            <a:r>
              <a:rPr lang="mk-MK" dirty="0"/>
              <a:t>е големина на матрицата):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489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39694" y="3135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0294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0894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6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694" y="3897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26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5040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5421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3124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...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која ја генерира следната квадратна матрица за внесен број </a:t>
            </a:r>
            <a:r>
              <a:rPr lang="en-US" dirty="0"/>
              <a:t>n </a:t>
            </a:r>
            <a:r>
              <a:rPr lang="mk-MK" dirty="0"/>
              <a:t>од тастатура (каде </a:t>
            </a:r>
            <a:r>
              <a:rPr lang="en-US" dirty="0"/>
              <a:t>n </a:t>
            </a:r>
            <a:r>
              <a:rPr lang="mk-MK" dirty="0"/>
              <a:t>е големина на матрицата):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489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/>
                        <a:t>...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39694" y="3135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0294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0894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6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694" y="3897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26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5040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54218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...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3124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>
                <a:solidFill>
                  <a:srgbClr val="FF0000"/>
                </a:solidFill>
              </a:rPr>
              <a:t>...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која на корисникот ќе му овозможи да внесува зборови. Внесените зборови да се претвораат во бинарни броеви и да се запишуват во датотека. </a:t>
            </a:r>
            <a:r>
              <a:rPr lang="mk-MK"/>
              <a:t>Потоа да се прочита цела датотека и да се испечатат буквите од тие бинарни броеви.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која чита од датотека низа со некои карактери. На екран да се испечатат само дупликатите, да се креира низа со уникатни карактери и да се запишат во датотеката во нов ред.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која чита од некоја датотека, ги сменува големите букви во мали и обратно и резултатот го запишува во друга датотека.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414713"/>
            <a:ext cx="3826868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429000"/>
            <a:ext cx="381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71800" y="1524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Ф-ии за сменување на мала во голема буква и обратно се </a:t>
            </a:r>
            <a:r>
              <a:rPr lang="en-US" b="1" dirty="0" err="1">
                <a:solidFill>
                  <a:srgbClr val="FF0000"/>
                </a:solidFill>
              </a:rPr>
              <a:t>toupper</a:t>
            </a:r>
            <a:r>
              <a:rPr lang="en-US" b="1" dirty="0">
                <a:solidFill>
                  <a:srgbClr val="FF0000"/>
                </a:solidFill>
              </a:rPr>
              <a:t>(c)</a:t>
            </a:r>
            <a:r>
              <a:rPr lang="mk-MK" b="1" dirty="0">
                <a:solidFill>
                  <a:srgbClr val="FF0000"/>
                </a:solidFill>
              </a:rPr>
              <a:t> и </a:t>
            </a:r>
            <a:r>
              <a:rPr lang="en-US" b="1" dirty="0" err="1">
                <a:solidFill>
                  <a:srgbClr val="FF0000"/>
                </a:solidFill>
              </a:rPr>
              <a:t>tolower</a:t>
            </a:r>
            <a:r>
              <a:rPr lang="en-US" b="1" dirty="0">
                <a:solidFill>
                  <a:srgbClr val="FF0000"/>
                </a:solidFill>
              </a:rPr>
              <a:t>(c), </a:t>
            </a:r>
          </a:p>
          <a:p>
            <a:r>
              <a:rPr lang="mk-MK" b="1" dirty="0">
                <a:solidFill>
                  <a:srgbClr val="FF0000"/>
                </a:solidFill>
              </a:rPr>
              <a:t>каде </a:t>
            </a:r>
            <a:r>
              <a:rPr lang="en-US" b="1" dirty="0">
                <a:solidFill>
                  <a:srgbClr val="FF0000"/>
                </a:solidFill>
              </a:rPr>
              <a:t>‘c’ </a:t>
            </a:r>
            <a:r>
              <a:rPr lang="mk-MK" b="1" dirty="0">
                <a:solidFill>
                  <a:srgbClr val="FF0000"/>
                </a:solidFill>
              </a:rPr>
              <a:t>е променлива од тип </a:t>
            </a:r>
            <a:r>
              <a:rPr lang="en-US" b="1" dirty="0">
                <a:solidFill>
                  <a:srgbClr val="FF0000"/>
                </a:solidFill>
              </a:rPr>
              <a:t>char.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6504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ASCII </a:t>
            </a:r>
            <a:r>
              <a:rPr lang="mk-MK" b="1" dirty="0">
                <a:solidFill>
                  <a:srgbClr val="FF0000"/>
                </a:solidFill>
              </a:rPr>
              <a:t>код на </a:t>
            </a:r>
            <a:r>
              <a:rPr lang="en-US" b="1" dirty="0">
                <a:solidFill>
                  <a:srgbClr val="FF0000"/>
                </a:solidFill>
              </a:rPr>
              <a:t>‘a’ </a:t>
            </a:r>
            <a:r>
              <a:rPr lang="mk-MK" b="1" dirty="0">
                <a:solidFill>
                  <a:srgbClr val="FF0000"/>
                </a:solidFill>
              </a:rPr>
              <a:t>е 97, додека на </a:t>
            </a:r>
            <a:r>
              <a:rPr lang="en-US" b="1" dirty="0">
                <a:solidFill>
                  <a:srgbClr val="FF0000"/>
                </a:solidFill>
              </a:rPr>
              <a:t>‘A’ e 65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креира матрица со големина </a:t>
            </a:r>
            <a:r>
              <a:rPr lang="en-US" dirty="0"/>
              <a:t>n </a:t>
            </a:r>
            <a:r>
              <a:rPr lang="mk-MK" dirty="0"/>
              <a:t>и елементи од 0 до </a:t>
            </a:r>
            <a:r>
              <a:rPr lang="en-US" dirty="0"/>
              <a:t>(</a:t>
            </a:r>
            <a:r>
              <a:rPr lang="en-US" dirty="0" err="1"/>
              <a:t>nxn</a:t>
            </a:r>
            <a:r>
              <a:rPr lang="en-US" dirty="0"/>
              <a:t>)-1. </a:t>
            </a:r>
            <a:r>
              <a:rPr lang="mk-MK" dirty="0"/>
              <a:t>Потоа да се креира друга матрица во која ќе може да ја ставиме помалата матрица 3 пати (значи нејзината големина би била </a:t>
            </a:r>
            <a:r>
              <a:rPr lang="en-US" dirty="0"/>
              <a:t>(n*3)x(n*3)).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581400"/>
            <a:ext cx="5943600" cy="28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47244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Излез: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</a:t>
            </a:r>
            <a:r>
              <a:rPr lang="en-US" dirty="0"/>
              <a:t>13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mk-MK" dirty="0"/>
              <a:t>Да се напише програма (со користење на процедури) која ќе го печати шаблонот од сликата. Притоа корисникот на почеток внесува колку подматрици ќе внесува, големина на подматрица и во една низа внесува различни карактери колку што ќе има подматрици. 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91398" y="399871"/>
            <a:ext cx="4847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Излез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k-MK" b="1" dirty="0">
                <a:solidFill>
                  <a:srgbClr val="FF0000"/>
                </a:solidFill>
              </a:rPr>
              <a:t>за следните влезни параметри:</a:t>
            </a:r>
          </a:p>
          <a:p>
            <a:r>
              <a:rPr lang="mk-MK" b="1" dirty="0">
                <a:solidFill>
                  <a:srgbClr val="FF0000"/>
                </a:solidFill>
              </a:rPr>
              <a:t>- бр. подматрици </a:t>
            </a:r>
            <a:r>
              <a:rPr lang="en-US" b="1" dirty="0" err="1">
                <a:solidFill>
                  <a:srgbClr val="FF0000"/>
                </a:solidFill>
              </a:rPr>
              <a:t>brMat</a:t>
            </a:r>
            <a:r>
              <a:rPr lang="en-US" b="1" dirty="0">
                <a:solidFill>
                  <a:srgbClr val="FF0000"/>
                </a:solidFill>
              </a:rPr>
              <a:t> = 4</a:t>
            </a:r>
          </a:p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mk-MK" b="1" dirty="0">
                <a:solidFill>
                  <a:srgbClr val="FF0000"/>
                </a:solidFill>
              </a:rPr>
              <a:t> големина на подмат. </a:t>
            </a:r>
            <a:r>
              <a:rPr lang="en-US" b="1" dirty="0">
                <a:solidFill>
                  <a:srgbClr val="FF0000"/>
                </a:solidFill>
              </a:rPr>
              <a:t>n=3</a:t>
            </a:r>
          </a:p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mk-MK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char c[</a:t>
            </a:r>
            <a:r>
              <a:rPr lang="en-US" b="1" dirty="0" err="1">
                <a:solidFill>
                  <a:srgbClr val="FF0000"/>
                </a:solidFill>
              </a:rPr>
              <a:t>brMat</a:t>
            </a:r>
            <a:r>
              <a:rPr lang="en-US" b="1" dirty="0">
                <a:solidFill>
                  <a:srgbClr val="FF0000"/>
                </a:solidFill>
              </a:rPr>
              <a:t>]={‘A’, ‘.’, ‘*’, ‘0’}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4898" y="1600200"/>
            <a:ext cx="445190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Потсетување за стрингови во </a:t>
            </a:r>
            <a:r>
              <a:rPr lang="en-US" dirty="0"/>
              <a:t>C++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Што ќе испечатат следните кодови?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0281" y="2057400"/>
            <a:ext cx="2929719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219325"/>
            <a:ext cx="1504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2447925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Излез: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2373868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52800"/>
            <a:ext cx="2667000" cy="1024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04800" y="3581400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3429000"/>
            <a:ext cx="8477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38599" y="3669268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Излез: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4571894"/>
            <a:ext cx="2819400" cy="1613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04799" y="5105400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8600" y="5181600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Излез: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67350" y="4953000"/>
            <a:ext cx="1619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Потсетување за стрингови во </a:t>
            </a:r>
            <a:r>
              <a:rPr lang="en-US" dirty="0"/>
              <a:t>C++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28738"/>
            <a:ext cx="3135224" cy="1185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r="35165" b="9576"/>
          <a:stretch>
            <a:fillRect/>
          </a:stretch>
        </p:blipFill>
        <p:spPr bwMode="auto">
          <a:xfrm>
            <a:off x="152400" y="1905000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1371600"/>
            <a:ext cx="3483526" cy="1166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1981200"/>
            <a:ext cx="8905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62800" y="1688068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Излез: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91200" y="4267200"/>
            <a:ext cx="248840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343399" y="4724400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Излез: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199" y="2590800"/>
            <a:ext cx="3462055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Потсетување за стрингови во </a:t>
            </a:r>
            <a:r>
              <a:rPr lang="en-US" dirty="0"/>
              <a:t>C++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79" y="2438400"/>
            <a:ext cx="5926921" cy="3428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505200"/>
            <a:ext cx="248840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77000" y="3124200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b="1" dirty="0">
                <a:solidFill>
                  <a:schemeClr val="accent1">
                    <a:lumMod val="75000"/>
                  </a:schemeClr>
                </a:solidFill>
              </a:rPr>
              <a:t>Излез: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програма, со користење на функција, каде корисникот ќе внесе година и број на месец. Функцијата да го врати бројот на денови во тој месец и да се испечати (притоа да се зема во предвид и престапна година).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7360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Излез: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105400"/>
            <a:ext cx="7543800" cy="95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искористи функцијата од задача 1 и да се прошири програмата со тоа што на корисникот ќе му се овозможи да внесе датум (пр. датум на раѓање</a:t>
            </a:r>
            <a:r>
              <a:rPr lang="en-US" dirty="0"/>
              <a:t> – </a:t>
            </a:r>
            <a:r>
              <a:rPr lang="mk-MK" dirty="0"/>
              <a:t>со година, бр. на месец и ден</a:t>
            </a:r>
            <a:r>
              <a:rPr lang="en-US" dirty="0"/>
              <a:t>)</a:t>
            </a:r>
            <a:r>
              <a:rPr lang="mk-MK" dirty="0"/>
              <a:t> и ќе може да внесе денешен датум (година, бр. на месец и ден</a:t>
            </a:r>
            <a:r>
              <a:rPr lang="en-US" dirty="0"/>
              <a:t>)</a:t>
            </a:r>
            <a:r>
              <a:rPr lang="mk-MK" dirty="0"/>
              <a:t>. На излез да му се испечати колку денови е стар.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со помош на процедура која ќе му овозможи на корисникот да креира датотеки со име внесено од тастатура се додека не внесе </a:t>
            </a:r>
            <a:r>
              <a:rPr lang="en-US" dirty="0"/>
              <a:t>“END”.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mk-MK" sz="2300" dirty="0"/>
              <a:t>Да се модифицира задача 3 со цел корисникот да може да внесува збор по збор во веќе отворена датотека (за крај на внесување да внесе </a:t>
            </a:r>
            <a:r>
              <a:rPr lang="en-US" sz="2300" dirty="0"/>
              <a:t>“END”). </a:t>
            </a:r>
            <a:r>
              <a:rPr lang="mk-MK" sz="2300" dirty="0"/>
              <a:t>На крај да може да внесе име на датотека и да се испечати содржината на таа датотека доколку постои (преку друга процедура).</a:t>
            </a:r>
            <a:endParaRPr lang="en-US" sz="2300" dirty="0"/>
          </a:p>
          <a:p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0821" y="3886200"/>
            <a:ext cx="57173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51170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0000"/>
                </a:solidFill>
              </a:rPr>
              <a:t>Излез: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Задача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/>
              <a:t>Да се напише програма (со</a:t>
            </a:r>
            <a:r>
              <a:rPr lang="en-US" dirty="0"/>
              <a:t> </a:t>
            </a:r>
            <a:r>
              <a:rPr lang="mk-MK" dirty="0"/>
              <a:t>користење </a:t>
            </a:r>
            <a:r>
              <a:rPr lang="mk-MK"/>
              <a:t>на функција) </a:t>
            </a:r>
            <a:r>
              <a:rPr lang="mk-MK" dirty="0"/>
              <a:t>која за даден цел број </a:t>
            </a:r>
            <a:r>
              <a:rPr lang="en-US" dirty="0"/>
              <a:t>n </a:t>
            </a:r>
            <a:r>
              <a:rPr lang="mk-MK" dirty="0"/>
              <a:t>го печати најголемиот број кој може да се напише со цифрите од </a:t>
            </a:r>
            <a:r>
              <a:rPr lang="en-US" dirty="0"/>
              <a:t>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4386</TotalTime>
  <Words>4020</Words>
  <Application>Microsoft Office PowerPoint</Application>
  <PresentationFormat>On-screen Show (4:3)</PresentationFormat>
  <Paragraphs>1003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Напреден C++ - Вежби</vt:lpstr>
      <vt:lpstr>Потсетување за стрингови во C++ (1)</vt:lpstr>
      <vt:lpstr>Потсетување за стрингови во C++ (2)</vt:lpstr>
      <vt:lpstr>Потсетување за стрингови во C++ (3)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Задача 9</vt:lpstr>
      <vt:lpstr>Задача 10</vt:lpstr>
      <vt:lpstr>Задача 11</vt:lpstr>
      <vt:lpstr>Задача 12</vt:lpstr>
      <vt:lpstr>Задача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Windows User</cp:lastModifiedBy>
  <cp:revision>689</cp:revision>
  <dcterms:created xsi:type="dcterms:W3CDTF">2015-09-10T17:20:06Z</dcterms:created>
  <dcterms:modified xsi:type="dcterms:W3CDTF">2018-06-25T18:58:18Z</dcterms:modified>
</cp:coreProperties>
</file>