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25" d="100"/>
          <a:sy n="125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5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3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10D0-4063-4D75-8505-BF76B7D628AA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C655-4D96-4C49-9C6C-22F18DC884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8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5063674" y="4099891"/>
            <a:ext cx="2635828" cy="1540566"/>
            <a:chOff x="6260192" y="3965713"/>
            <a:chExt cx="2635828" cy="1540566"/>
          </a:xfrm>
        </p:grpSpPr>
        <p:sp>
          <p:nvSpPr>
            <p:cNvPr id="4" name="Abgerundetes Rechteck 3"/>
            <p:cNvSpPr/>
            <p:nvPr/>
          </p:nvSpPr>
          <p:spPr>
            <a:xfrm>
              <a:off x="6260192" y="3965713"/>
              <a:ext cx="2635828" cy="1540566"/>
            </a:xfrm>
            <a:prstGeom prst="roundRect">
              <a:avLst>
                <a:gd name="adj" fmla="val 10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439094" y="4009715"/>
              <a:ext cx="103265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VCC</a:t>
              </a:r>
              <a:endParaRPr lang="de-DE" sz="1100" dirty="0" smtClean="0"/>
            </a:p>
            <a:p>
              <a:r>
                <a:rPr lang="de-DE" sz="1100" dirty="0" smtClean="0"/>
                <a:t>GND</a:t>
              </a:r>
              <a:endParaRPr lang="de-DE" sz="1100" dirty="0" smtClean="0"/>
            </a:p>
            <a:p>
              <a:r>
                <a:rPr lang="de-DE" sz="1100" dirty="0" smtClean="0"/>
                <a:t>ADC_IN </a:t>
              </a:r>
            </a:p>
            <a:p>
              <a:r>
                <a:rPr lang="de-DE" sz="1100" dirty="0" smtClean="0"/>
                <a:t>VCC_SENSOR</a:t>
              </a:r>
            </a:p>
            <a:p>
              <a:r>
                <a:rPr lang="de-DE" sz="1100" dirty="0" smtClean="0"/>
                <a:t>DATA_SENSOR</a:t>
              </a:r>
            </a:p>
            <a:p>
              <a:r>
                <a:rPr lang="de-DE" sz="1100" dirty="0" smtClean="0"/>
                <a:t>GND_SENSOR</a:t>
              </a:r>
              <a:endParaRPr lang="de-DE" sz="1100" dirty="0" smtClean="0"/>
            </a:p>
            <a:p>
              <a:r>
                <a:rPr lang="de-DE" sz="1100" dirty="0" smtClean="0"/>
                <a:t>IN_1</a:t>
              </a:r>
            </a:p>
            <a:p>
              <a:r>
                <a:rPr lang="de-DE" sz="1100" dirty="0" smtClean="0"/>
                <a:t>IN_2</a:t>
              </a:r>
              <a:endParaRPr lang="de-DE" sz="1100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8219168" y="4019654"/>
              <a:ext cx="676852" cy="143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50" dirty="0" smtClean="0"/>
                <a:t>Out 1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 smtClean="0"/>
                <a:t>Out 1 B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 smtClean="0"/>
                <a:t>Out 2 A</a:t>
              </a:r>
            </a:p>
            <a:p>
              <a:pPr algn="r"/>
              <a:endParaRPr lang="de-DE" sz="1250" dirty="0"/>
            </a:p>
            <a:p>
              <a:pPr algn="r"/>
              <a:r>
                <a:rPr lang="de-DE" sz="1250" dirty="0" smtClean="0"/>
                <a:t>Out 2 B</a:t>
              </a:r>
              <a:endParaRPr lang="de-DE" sz="1250" dirty="0"/>
            </a:p>
          </p:txBody>
        </p:sp>
        <p:sp>
          <p:nvSpPr>
            <p:cNvPr id="7" name="Textfeld 6"/>
            <p:cNvSpPr txBox="1"/>
            <p:nvPr/>
          </p:nvSpPr>
          <p:spPr>
            <a:xfrm rot="16200000">
              <a:off x="7582947" y="4596736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Shelly UNI</a:t>
              </a:r>
              <a:endParaRPr lang="de-DE" sz="1400" dirty="0"/>
            </a:p>
          </p:txBody>
        </p:sp>
      </p:grpSp>
      <p:cxnSp>
        <p:nvCxnSpPr>
          <p:cNvPr id="15" name="Gerader Verbinder 14"/>
          <p:cNvCxnSpPr/>
          <p:nvPr/>
        </p:nvCxnSpPr>
        <p:spPr>
          <a:xfrm flipH="1">
            <a:off x="2399381" y="4461909"/>
            <a:ext cx="26642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2410849" y="393098"/>
            <a:ext cx="2343" cy="751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2866878" y="402673"/>
            <a:ext cx="2343" cy="75115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866880" y="2522389"/>
            <a:ext cx="5825" cy="177617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5697258" y="1181660"/>
            <a:ext cx="984739" cy="1378634"/>
            <a:chOff x="6838049" y="1131751"/>
            <a:chExt cx="984739" cy="1378634"/>
          </a:xfrm>
        </p:grpSpPr>
        <p:sp>
          <p:nvSpPr>
            <p:cNvPr id="39" name="Rechteck 38"/>
            <p:cNvSpPr/>
            <p:nvPr/>
          </p:nvSpPr>
          <p:spPr>
            <a:xfrm>
              <a:off x="6838049" y="1131751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5" name="Gruppieren 54"/>
            <p:cNvGrpSpPr/>
            <p:nvPr/>
          </p:nvGrpSpPr>
          <p:grpSpPr>
            <a:xfrm>
              <a:off x="7023903" y="1361531"/>
              <a:ext cx="613029" cy="383157"/>
              <a:chOff x="3349336" y="2499265"/>
              <a:chExt cx="613029" cy="383157"/>
            </a:xfrm>
          </p:grpSpPr>
          <p:cxnSp>
            <p:nvCxnSpPr>
              <p:cNvPr id="46" name="Gerader Verbinder 45"/>
              <p:cNvCxnSpPr/>
              <p:nvPr/>
            </p:nvCxnSpPr>
            <p:spPr>
              <a:xfrm flipH="1">
                <a:off x="3349336" y="2853836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flipH="1">
                <a:off x="3763073" y="2851491"/>
                <a:ext cx="199292" cy="17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flipH="1">
                <a:off x="3509889" y="2751135"/>
                <a:ext cx="2989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>
                <a:off x="3659358" y="2499265"/>
                <a:ext cx="2931" cy="263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/>
              <p:cNvSpPr/>
              <p:nvPr/>
            </p:nvSpPr>
            <p:spPr>
              <a:xfrm>
                <a:off x="3763073" y="28269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503350" y="2831218"/>
                <a:ext cx="45754" cy="512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/>
            <p:cNvSpPr/>
            <p:nvPr/>
          </p:nvSpPr>
          <p:spPr>
            <a:xfrm>
              <a:off x="6864034" y="1984540"/>
              <a:ext cx="945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 smtClean="0"/>
                <a:t>Doorbell </a:t>
              </a:r>
            </a:p>
            <a:p>
              <a:pPr algn="ctr"/>
              <a:r>
                <a:rPr lang="de-DE" sz="1200" dirty="0" smtClean="0"/>
                <a:t>Push Button</a:t>
              </a:r>
              <a:endParaRPr lang="de-DE" sz="12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910826" y="1194699"/>
            <a:ext cx="984739" cy="1378634"/>
            <a:chOff x="8212865" y="1258360"/>
            <a:chExt cx="984739" cy="1378634"/>
          </a:xfrm>
        </p:grpSpPr>
        <p:sp>
          <p:nvSpPr>
            <p:cNvPr id="27" name="Rechteck 26"/>
            <p:cNvSpPr/>
            <p:nvPr/>
          </p:nvSpPr>
          <p:spPr>
            <a:xfrm>
              <a:off x="8212865" y="1258360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8407207" y="1475627"/>
              <a:ext cx="594599" cy="474340"/>
              <a:chOff x="4079630" y="1252024"/>
              <a:chExt cx="879231" cy="759660"/>
            </a:xfrm>
          </p:grpSpPr>
          <p:sp>
            <p:nvSpPr>
              <p:cNvPr id="16" name="Flussdiagramm: Verzögerung 15"/>
              <p:cNvSpPr/>
              <p:nvPr/>
            </p:nvSpPr>
            <p:spPr>
              <a:xfrm rot="16200000">
                <a:off x="4234375" y="1097279"/>
                <a:ext cx="569741" cy="879231"/>
              </a:xfrm>
              <a:prstGeom prst="flowChartDelay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/>
              <p:cNvCxnSpPr/>
              <p:nvPr/>
            </p:nvCxnSpPr>
            <p:spPr>
              <a:xfrm flipV="1">
                <a:off x="4797083" y="1828803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 flipV="1">
                <a:off x="4217963" y="1826458"/>
                <a:ext cx="0" cy="1828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hteck 56"/>
            <p:cNvSpPr/>
            <p:nvPr/>
          </p:nvSpPr>
          <p:spPr>
            <a:xfrm>
              <a:off x="8325235" y="2134359"/>
              <a:ext cx="7585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 smtClean="0"/>
                <a:t>Doorbell </a:t>
              </a:r>
            </a:p>
            <a:p>
              <a:pPr algn="ctr"/>
              <a:r>
                <a:rPr lang="de-DE" sz="1200" dirty="0" smtClean="0"/>
                <a:t>Chime</a:t>
              </a:r>
              <a:endParaRPr lang="de-DE" sz="1200" dirty="0"/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136461" y="1138740"/>
            <a:ext cx="984739" cy="1378634"/>
            <a:chOff x="3225342" y="297329"/>
            <a:chExt cx="984739" cy="1378634"/>
          </a:xfrm>
        </p:grpSpPr>
        <p:sp>
          <p:nvSpPr>
            <p:cNvPr id="63" name="Rechteck 62"/>
            <p:cNvSpPr/>
            <p:nvPr/>
          </p:nvSpPr>
          <p:spPr>
            <a:xfrm>
              <a:off x="3225342" y="297329"/>
              <a:ext cx="984739" cy="1378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/>
            <p:cNvCxnSpPr/>
            <p:nvPr/>
          </p:nvCxnSpPr>
          <p:spPr>
            <a:xfrm flipV="1">
              <a:off x="3233351" y="660400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350648" y="340249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/>
                <a:t>230V AC</a:t>
              </a:r>
              <a:endParaRPr lang="de-DE" sz="1200" b="1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3245306" y="756021"/>
              <a:ext cx="9448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 smtClean="0"/>
                <a:t>Doorbell </a:t>
              </a:r>
            </a:p>
            <a:p>
              <a:pPr algn="ctr"/>
              <a:r>
                <a:rPr lang="de-DE" sz="1200" dirty="0" smtClean="0"/>
                <a:t>Transformer</a:t>
              </a:r>
              <a:endParaRPr lang="de-DE" sz="1200" dirty="0"/>
            </a:p>
          </p:txBody>
        </p:sp>
        <p:cxnSp>
          <p:nvCxnSpPr>
            <p:cNvPr id="65" name="Gerader Verbinder 64"/>
            <p:cNvCxnSpPr/>
            <p:nvPr/>
          </p:nvCxnSpPr>
          <p:spPr>
            <a:xfrm flipV="1">
              <a:off x="3231978" y="1293746"/>
              <a:ext cx="976730" cy="3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3352552" y="1342891"/>
              <a:ext cx="781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/>
                <a:t>12V AC</a:t>
              </a:r>
              <a:endParaRPr lang="de-DE" sz="1200" b="1" dirty="0"/>
            </a:p>
          </p:txBody>
        </p:sp>
      </p:grpSp>
      <p:cxnSp>
        <p:nvCxnSpPr>
          <p:cNvPr id="69" name="Gerader Verbinder 68"/>
          <p:cNvCxnSpPr/>
          <p:nvPr/>
        </p:nvCxnSpPr>
        <p:spPr>
          <a:xfrm>
            <a:off x="4452774" y="2872363"/>
            <a:ext cx="143033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5883112" y="2551848"/>
            <a:ext cx="1" cy="3351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6496141" y="2564043"/>
            <a:ext cx="1" cy="3351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6498276" y="2881811"/>
            <a:ext cx="2641632" cy="335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H="1">
            <a:off x="9139908" y="2557063"/>
            <a:ext cx="1" cy="3351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2410849" y="2512883"/>
            <a:ext cx="2" cy="1963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4651513" y="3057357"/>
            <a:ext cx="5048254" cy="5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9682904" y="2583272"/>
            <a:ext cx="5395" cy="474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2863949" y="4298788"/>
            <a:ext cx="2199725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3892887" y="909430"/>
            <a:ext cx="4406287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656897" y="90943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3952521" y="5830181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Location 2</a:t>
            </a:r>
            <a:endParaRPr lang="de-DE" sz="1200" dirty="0"/>
          </a:p>
        </p:txBody>
      </p:sp>
      <p:sp>
        <p:nvSpPr>
          <p:cNvPr id="100" name="Textfeld 99"/>
          <p:cNvSpPr txBox="1"/>
          <p:nvPr/>
        </p:nvSpPr>
        <p:spPr>
          <a:xfrm>
            <a:off x="8690375" y="5849178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Location 3</a:t>
            </a:r>
            <a:endParaRPr lang="de-DE" sz="1200" dirty="0"/>
          </a:p>
        </p:txBody>
      </p:sp>
      <p:cxnSp>
        <p:nvCxnSpPr>
          <p:cNvPr id="106" name="Gerader Verbinder 105"/>
          <p:cNvCxnSpPr/>
          <p:nvPr/>
        </p:nvCxnSpPr>
        <p:spPr>
          <a:xfrm>
            <a:off x="4820480" y="5258699"/>
            <a:ext cx="243194" cy="23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>
            <a:off x="4811942" y="3338424"/>
            <a:ext cx="6581" cy="19202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H="1">
            <a:off x="6504117" y="2883490"/>
            <a:ext cx="1635" cy="4654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H="1">
            <a:off x="4811934" y="3348903"/>
            <a:ext cx="1683879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H="1">
            <a:off x="4642904" y="3057357"/>
            <a:ext cx="8611" cy="1404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>
            <a:off x="4454218" y="2872363"/>
            <a:ext cx="1561" cy="142619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1891886" y="903620"/>
            <a:ext cx="1507395" cy="52379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/>
          <p:cNvSpPr txBox="1"/>
          <p:nvPr/>
        </p:nvSpPr>
        <p:spPr>
          <a:xfrm>
            <a:off x="1891886" y="5849177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Location 1</a:t>
            </a:r>
            <a:endParaRPr lang="de-DE" sz="1200" dirty="0"/>
          </a:p>
        </p:txBody>
      </p:sp>
      <p:sp>
        <p:nvSpPr>
          <p:cNvPr id="138" name="Rechteck 137"/>
          <p:cNvSpPr/>
          <p:nvPr/>
        </p:nvSpPr>
        <p:spPr>
          <a:xfrm>
            <a:off x="5579581" y="5212467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AC 12V - 24V</a:t>
            </a:r>
          </a:p>
          <a:p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DC 2,2V - 36V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5594009" y="4143893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AC 12V - 24V</a:t>
            </a:r>
          </a:p>
          <a:p>
            <a:r>
              <a:rPr lang="de-DE" sz="900" dirty="0" smtClean="0">
                <a:solidFill>
                  <a:schemeClr val="bg1">
                    <a:lumMod val="50000"/>
                  </a:schemeClr>
                </a:solidFill>
              </a:rPr>
              <a:t>DC 12V - 36V</a:t>
            </a:r>
          </a:p>
        </p:txBody>
      </p:sp>
      <p:graphicFrame>
        <p:nvGraphicFramePr>
          <p:cNvPr id="140" name="Tabel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63128"/>
              </p:ext>
            </p:extLst>
          </p:nvPr>
        </p:nvGraphicFramePr>
        <p:xfrm>
          <a:off x="5068807" y="4212447"/>
          <a:ext cx="208280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1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2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3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4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5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6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7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5314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smtClean="0"/>
                        <a:t>8</a:t>
                      </a:r>
                      <a:endParaRPr lang="de-DE" sz="600" dirty="0"/>
                    </a:p>
                  </a:txBody>
                  <a:tcPr marL="36000" marR="36000" marT="36000" marB="3600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Textfeld 147"/>
          <p:cNvSpPr txBox="1"/>
          <p:nvPr/>
        </p:nvSpPr>
        <p:spPr>
          <a:xfrm rot="16200000">
            <a:off x="-698947" y="5664511"/>
            <a:ext cx="191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CIRCUIT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19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Filip</dc:creator>
  <cp:lastModifiedBy>Benedikt Filip</cp:lastModifiedBy>
  <cp:revision>20</cp:revision>
  <dcterms:created xsi:type="dcterms:W3CDTF">2024-12-19T05:54:10Z</dcterms:created>
  <dcterms:modified xsi:type="dcterms:W3CDTF">2024-12-19T14:48:31Z</dcterms:modified>
</cp:coreProperties>
</file>