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elly Plus Uni" id="{1F346D97-926D-49BD-889E-DAD26020CE34}">
          <p14:sldIdLst>
            <p14:sldId id="256"/>
          </p14:sldIdLst>
        </p14:section>
        <p14:section name="Shelly Uni" id="{6488CE94-53D3-4E81-9288-8CB5C1CA8F3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90" d="100"/>
          <a:sy n="90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35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33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4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6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1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73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17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8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/>
          <p:cNvGrpSpPr/>
          <p:nvPr/>
        </p:nvGrpSpPr>
        <p:grpSpPr>
          <a:xfrm>
            <a:off x="5063674" y="4099890"/>
            <a:ext cx="2642732" cy="1843663"/>
            <a:chOff x="6260192" y="3965712"/>
            <a:chExt cx="2642732" cy="1843663"/>
          </a:xfrm>
        </p:grpSpPr>
        <p:sp>
          <p:nvSpPr>
            <p:cNvPr id="4" name="Abgerundetes Rechteck 3"/>
            <p:cNvSpPr/>
            <p:nvPr/>
          </p:nvSpPr>
          <p:spPr>
            <a:xfrm>
              <a:off x="6260192" y="3965712"/>
              <a:ext cx="2635828" cy="1843663"/>
            </a:xfrm>
            <a:prstGeom prst="roundRect">
              <a:avLst>
                <a:gd name="adj" fmla="val 105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439094" y="4009715"/>
              <a:ext cx="906017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VAC1</a:t>
              </a:r>
            </a:p>
            <a:p>
              <a:r>
                <a:rPr lang="de-DE" sz="1100" dirty="0"/>
                <a:t>VAC2</a:t>
              </a:r>
            </a:p>
            <a:p>
              <a:r>
                <a:rPr lang="de-DE" sz="1100" dirty="0"/>
                <a:t>ANALOG IN </a:t>
              </a:r>
            </a:p>
            <a:p>
              <a:r>
                <a:rPr lang="de-DE" sz="1100" dirty="0"/>
                <a:t>SENSOR VCC</a:t>
              </a:r>
            </a:p>
            <a:p>
              <a:r>
                <a:rPr lang="de-DE" sz="1100" dirty="0"/>
                <a:t>DATA</a:t>
              </a:r>
            </a:p>
            <a:p>
              <a:r>
                <a:rPr lang="de-DE" sz="1100" dirty="0"/>
                <a:t>+5V VDC</a:t>
              </a:r>
            </a:p>
            <a:p>
              <a:r>
                <a:rPr lang="de-DE" sz="1100" dirty="0"/>
                <a:t>GND</a:t>
              </a:r>
            </a:p>
            <a:p>
              <a:r>
                <a:rPr lang="de-DE" sz="1100" dirty="0"/>
                <a:t>COUNT IN</a:t>
              </a:r>
            </a:p>
            <a:p>
              <a:r>
                <a:rPr lang="de-DE" sz="1100" dirty="0"/>
                <a:t>IN_1</a:t>
              </a:r>
            </a:p>
            <a:p>
              <a:r>
                <a:rPr lang="de-DE" sz="1100" dirty="0"/>
                <a:t>IN_2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8226072" y="4164383"/>
              <a:ext cx="676852" cy="1438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50" dirty="0"/>
                <a:t>Out 1 A</a:t>
              </a:r>
            </a:p>
            <a:p>
              <a:pPr algn="r"/>
              <a:endParaRPr lang="de-DE" sz="1250" dirty="0"/>
            </a:p>
            <a:p>
              <a:pPr algn="r"/>
              <a:r>
                <a:rPr lang="de-DE" sz="1250" dirty="0"/>
                <a:t>Out 1 B</a:t>
              </a:r>
            </a:p>
            <a:p>
              <a:pPr algn="r"/>
              <a:endParaRPr lang="de-DE" sz="1250" dirty="0"/>
            </a:p>
            <a:p>
              <a:pPr algn="r"/>
              <a:r>
                <a:rPr lang="de-DE" sz="1250" dirty="0"/>
                <a:t>Out 2 A</a:t>
              </a:r>
            </a:p>
            <a:p>
              <a:pPr algn="r"/>
              <a:endParaRPr lang="de-DE" sz="1250" dirty="0"/>
            </a:p>
            <a:p>
              <a:pPr algn="r"/>
              <a:r>
                <a:rPr lang="de-DE" sz="1250" dirty="0"/>
                <a:t>Out 2 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 rot="16200000">
              <a:off x="7417585" y="4713728"/>
              <a:ext cx="1247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Shelly Plus Uni</a:t>
              </a:r>
            </a:p>
          </p:txBody>
        </p:sp>
      </p:grpSp>
      <p:cxnSp>
        <p:nvCxnSpPr>
          <p:cNvPr id="15" name="Gerader Verbinder 14"/>
          <p:cNvCxnSpPr/>
          <p:nvPr/>
        </p:nvCxnSpPr>
        <p:spPr>
          <a:xfrm flipH="1">
            <a:off x="2399381" y="4461909"/>
            <a:ext cx="26642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>
            <a:off x="2410849" y="393098"/>
            <a:ext cx="2343" cy="751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>
            <a:off x="2866878" y="402673"/>
            <a:ext cx="2343" cy="75115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2866880" y="2522389"/>
            <a:ext cx="5825" cy="1776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5697258" y="1181660"/>
            <a:ext cx="984739" cy="1378634"/>
            <a:chOff x="6838049" y="1131751"/>
            <a:chExt cx="984739" cy="1378634"/>
          </a:xfrm>
        </p:grpSpPr>
        <p:sp>
          <p:nvSpPr>
            <p:cNvPr id="39" name="Rechteck 38"/>
            <p:cNvSpPr/>
            <p:nvPr/>
          </p:nvSpPr>
          <p:spPr>
            <a:xfrm>
              <a:off x="6838049" y="1131751"/>
              <a:ext cx="984739" cy="1378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5" name="Gruppieren 54"/>
            <p:cNvGrpSpPr/>
            <p:nvPr/>
          </p:nvGrpSpPr>
          <p:grpSpPr>
            <a:xfrm>
              <a:off x="7023903" y="1361531"/>
              <a:ext cx="613029" cy="383157"/>
              <a:chOff x="3349336" y="2499265"/>
              <a:chExt cx="613029" cy="383157"/>
            </a:xfrm>
          </p:grpSpPr>
          <p:cxnSp>
            <p:nvCxnSpPr>
              <p:cNvPr id="46" name="Gerader Verbinder 45"/>
              <p:cNvCxnSpPr/>
              <p:nvPr/>
            </p:nvCxnSpPr>
            <p:spPr>
              <a:xfrm flipH="1">
                <a:off x="3349336" y="2853836"/>
                <a:ext cx="199292" cy="17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flipH="1">
                <a:off x="3763073" y="2851491"/>
                <a:ext cx="199292" cy="17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flipH="1">
                <a:off x="3509889" y="2751135"/>
                <a:ext cx="2989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>
                <a:off x="3659358" y="2499265"/>
                <a:ext cx="2931" cy="263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lipse 52"/>
              <p:cNvSpPr/>
              <p:nvPr/>
            </p:nvSpPr>
            <p:spPr>
              <a:xfrm>
                <a:off x="3763073" y="2826918"/>
                <a:ext cx="45754" cy="5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503350" y="2831218"/>
                <a:ext cx="45754" cy="5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Rechteck 55"/>
            <p:cNvSpPr/>
            <p:nvPr/>
          </p:nvSpPr>
          <p:spPr>
            <a:xfrm>
              <a:off x="6864034" y="1984540"/>
              <a:ext cx="9456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/>
                <a:t>Doorbell </a:t>
              </a:r>
            </a:p>
            <a:p>
              <a:pPr algn="ctr"/>
              <a:r>
                <a:rPr lang="de-DE" sz="1200" dirty="0"/>
                <a:t>Push Button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910826" y="1194699"/>
            <a:ext cx="984739" cy="1378634"/>
            <a:chOff x="8212865" y="1258360"/>
            <a:chExt cx="984739" cy="1378634"/>
          </a:xfrm>
        </p:grpSpPr>
        <p:sp>
          <p:nvSpPr>
            <p:cNvPr id="27" name="Rechteck 26"/>
            <p:cNvSpPr/>
            <p:nvPr/>
          </p:nvSpPr>
          <p:spPr>
            <a:xfrm>
              <a:off x="8212865" y="1258360"/>
              <a:ext cx="984739" cy="1378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8407207" y="1475627"/>
              <a:ext cx="594599" cy="474340"/>
              <a:chOff x="4079630" y="1252024"/>
              <a:chExt cx="879231" cy="759660"/>
            </a:xfrm>
          </p:grpSpPr>
          <p:sp>
            <p:nvSpPr>
              <p:cNvPr id="16" name="Flussdiagramm: Verzögerung 15"/>
              <p:cNvSpPr/>
              <p:nvPr/>
            </p:nvSpPr>
            <p:spPr>
              <a:xfrm rot="16200000">
                <a:off x="4234375" y="1097279"/>
                <a:ext cx="569741" cy="879231"/>
              </a:xfrm>
              <a:prstGeom prst="flowChartDelay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" name="Gerader Verbinder 16"/>
              <p:cNvCxnSpPr/>
              <p:nvPr/>
            </p:nvCxnSpPr>
            <p:spPr>
              <a:xfrm flipV="1">
                <a:off x="4797083" y="1828803"/>
                <a:ext cx="0" cy="1828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 flipV="1">
                <a:off x="4217963" y="1826458"/>
                <a:ext cx="0" cy="1828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hteck 56"/>
            <p:cNvSpPr/>
            <p:nvPr/>
          </p:nvSpPr>
          <p:spPr>
            <a:xfrm>
              <a:off x="8325235" y="2134359"/>
              <a:ext cx="7585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/>
                <a:t>Doorbell </a:t>
              </a:r>
            </a:p>
            <a:p>
              <a:pPr algn="ctr"/>
              <a:r>
                <a:rPr lang="de-DE" sz="1200" dirty="0"/>
                <a:t>Chime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136461" y="1138740"/>
            <a:ext cx="984739" cy="1378634"/>
            <a:chOff x="3225342" y="297329"/>
            <a:chExt cx="984739" cy="1378634"/>
          </a:xfrm>
        </p:grpSpPr>
        <p:sp>
          <p:nvSpPr>
            <p:cNvPr id="63" name="Rechteck 62"/>
            <p:cNvSpPr/>
            <p:nvPr/>
          </p:nvSpPr>
          <p:spPr>
            <a:xfrm>
              <a:off x="3225342" y="297329"/>
              <a:ext cx="984739" cy="1378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r Verbinder 30"/>
            <p:cNvCxnSpPr/>
            <p:nvPr/>
          </p:nvCxnSpPr>
          <p:spPr>
            <a:xfrm flipV="1">
              <a:off x="3233351" y="660400"/>
              <a:ext cx="976730" cy="3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3350648" y="340249"/>
              <a:ext cx="781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230V AC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3245306" y="756021"/>
              <a:ext cx="9448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/>
                <a:t>Doorbell </a:t>
              </a:r>
            </a:p>
            <a:p>
              <a:pPr algn="ctr"/>
              <a:r>
                <a:rPr lang="de-DE" sz="1200" dirty="0"/>
                <a:t>Transformer</a:t>
              </a:r>
            </a:p>
          </p:txBody>
        </p:sp>
        <p:cxnSp>
          <p:nvCxnSpPr>
            <p:cNvPr id="65" name="Gerader Verbinder 64"/>
            <p:cNvCxnSpPr/>
            <p:nvPr/>
          </p:nvCxnSpPr>
          <p:spPr>
            <a:xfrm flipV="1">
              <a:off x="3231978" y="1293746"/>
              <a:ext cx="976730" cy="3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/>
          </p:nvSpPr>
          <p:spPr>
            <a:xfrm>
              <a:off x="3352552" y="1342891"/>
              <a:ext cx="781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12V AC</a:t>
              </a:r>
            </a:p>
          </p:txBody>
        </p:sp>
      </p:grpSp>
      <p:cxnSp>
        <p:nvCxnSpPr>
          <p:cNvPr id="69" name="Gerader Verbinder 68"/>
          <p:cNvCxnSpPr/>
          <p:nvPr/>
        </p:nvCxnSpPr>
        <p:spPr>
          <a:xfrm>
            <a:off x="4452774" y="2872363"/>
            <a:ext cx="14303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>
            <a:off x="5883112" y="2551848"/>
            <a:ext cx="1" cy="335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6496141" y="2564043"/>
            <a:ext cx="1" cy="335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6498276" y="2881811"/>
            <a:ext cx="2641632" cy="33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H="1">
            <a:off x="9139908" y="2557063"/>
            <a:ext cx="1" cy="335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>
            <a:off x="2410849" y="2512883"/>
            <a:ext cx="2" cy="1963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4651513" y="3057357"/>
            <a:ext cx="5048254" cy="5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9682904" y="2583272"/>
            <a:ext cx="5395" cy="474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>
            <a:off x="2863949" y="4298788"/>
            <a:ext cx="2199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3892887" y="909430"/>
            <a:ext cx="4406287" cy="5237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656897" y="909430"/>
            <a:ext cx="1507395" cy="5237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/>
          <p:cNvSpPr txBox="1"/>
          <p:nvPr/>
        </p:nvSpPr>
        <p:spPr>
          <a:xfrm>
            <a:off x="3952521" y="5830181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Location 2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8690375" y="5849178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Location 3</a:t>
            </a:r>
          </a:p>
        </p:txBody>
      </p:sp>
      <p:cxnSp>
        <p:nvCxnSpPr>
          <p:cNvPr id="106" name="Gerader Verbinder 105"/>
          <p:cNvCxnSpPr>
            <a:cxnSpLocks/>
          </p:cNvCxnSpPr>
          <p:nvPr/>
        </p:nvCxnSpPr>
        <p:spPr>
          <a:xfrm>
            <a:off x="4818613" y="5623150"/>
            <a:ext cx="26114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cxnSpLocks/>
          </p:cNvCxnSpPr>
          <p:nvPr/>
        </p:nvCxnSpPr>
        <p:spPr>
          <a:xfrm>
            <a:off x="4811942" y="3338424"/>
            <a:ext cx="13342" cy="22847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6504117" y="2883490"/>
            <a:ext cx="1635" cy="4654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/>
          <p:nvPr/>
        </p:nvCxnSpPr>
        <p:spPr>
          <a:xfrm flipH="1">
            <a:off x="4811934" y="3348903"/>
            <a:ext cx="1683879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H="1">
            <a:off x="4642904" y="3057357"/>
            <a:ext cx="8611" cy="1404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>
            <a:off x="4454218" y="2872363"/>
            <a:ext cx="1561" cy="1426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1891886" y="903620"/>
            <a:ext cx="1507395" cy="5237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/>
          <p:cNvSpPr txBox="1"/>
          <p:nvPr/>
        </p:nvSpPr>
        <p:spPr>
          <a:xfrm>
            <a:off x="1891886" y="5849177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Location 1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5632377" y="4143893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AC 8V - 27V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DC 9V - 28V</a:t>
            </a:r>
          </a:p>
        </p:txBody>
      </p:sp>
      <p:graphicFrame>
        <p:nvGraphicFramePr>
          <p:cNvPr id="140" name="Tabel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00458"/>
              </p:ext>
            </p:extLst>
          </p:nvPr>
        </p:nvGraphicFramePr>
        <p:xfrm>
          <a:off x="5068807" y="4212447"/>
          <a:ext cx="208280" cy="163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1</a:t>
                      </a: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2</a:t>
                      </a:r>
                    </a:p>
                  </a:txBody>
                  <a:tcPr marL="36000" marR="36000" marT="36000" marB="3600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4</a:t>
                      </a:r>
                    </a:p>
                  </a:txBody>
                  <a:tcPr marL="36000" marR="36000" marT="36000" marB="360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5</a:t>
                      </a: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6</a:t>
                      </a:r>
                    </a:p>
                  </a:txBody>
                  <a:tcPr marL="36000" marR="36000" marT="36000" marB="3600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2410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7</a:t>
                      </a:r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8</a:t>
                      </a:r>
                    </a:p>
                  </a:txBody>
                  <a:tcPr marL="36000" marR="36000" marT="36000" marB="3600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56452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9</a:t>
                      </a:r>
                    </a:p>
                  </a:txBody>
                  <a:tcPr marL="36000" marR="36000" marT="36000" marB="36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10</a:t>
                      </a:r>
                    </a:p>
                  </a:txBody>
                  <a:tcPr marL="36000" marR="36000" marT="36000" marB="360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8" name="Textfeld 147"/>
          <p:cNvSpPr txBox="1"/>
          <p:nvPr/>
        </p:nvSpPr>
        <p:spPr>
          <a:xfrm rot="16200000">
            <a:off x="-1415437" y="4988886"/>
            <a:ext cx="333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CIRCUIT DIAGRAM Shelly Plus Uni</a:t>
            </a:r>
          </a:p>
        </p:txBody>
      </p:sp>
    </p:spTree>
    <p:extLst>
      <p:ext uri="{BB962C8B-B14F-4D97-AF65-F5344CB8AC3E}">
        <p14:creationId xmlns:p14="http://schemas.microsoft.com/office/powerpoint/2010/main" val="342819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D79A-3DA0-1297-E03B-C0260878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1D4E3B01-ACD4-FCE2-DDDE-5E2B645298D5}"/>
              </a:ext>
            </a:extLst>
          </p:cNvPr>
          <p:cNvGrpSpPr/>
          <p:nvPr/>
        </p:nvGrpSpPr>
        <p:grpSpPr>
          <a:xfrm>
            <a:off x="5063674" y="4099891"/>
            <a:ext cx="2635828" cy="1540566"/>
            <a:chOff x="6260192" y="3965713"/>
            <a:chExt cx="2635828" cy="1540566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15A6EDE7-310D-9952-199F-39FD81D54DBC}"/>
                </a:ext>
              </a:extLst>
            </p:cNvPr>
            <p:cNvSpPr/>
            <p:nvPr/>
          </p:nvSpPr>
          <p:spPr>
            <a:xfrm>
              <a:off x="6260192" y="3965713"/>
              <a:ext cx="2635828" cy="1540566"/>
            </a:xfrm>
            <a:prstGeom prst="roundRect">
              <a:avLst>
                <a:gd name="adj" fmla="val 105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12F18BD4-703C-A22B-CA29-DB39EC6574D4}"/>
                </a:ext>
              </a:extLst>
            </p:cNvPr>
            <p:cNvSpPr txBox="1"/>
            <p:nvPr/>
          </p:nvSpPr>
          <p:spPr>
            <a:xfrm>
              <a:off x="6439094" y="4009715"/>
              <a:ext cx="103265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VCC</a:t>
              </a:r>
            </a:p>
            <a:p>
              <a:r>
                <a:rPr lang="de-DE" sz="1100" dirty="0"/>
                <a:t>GND</a:t>
              </a:r>
            </a:p>
            <a:p>
              <a:r>
                <a:rPr lang="de-DE" sz="1100" dirty="0"/>
                <a:t>ADC_IN </a:t>
              </a:r>
            </a:p>
            <a:p>
              <a:r>
                <a:rPr lang="de-DE" sz="1100" dirty="0"/>
                <a:t>VCC_SENSOR</a:t>
              </a:r>
            </a:p>
            <a:p>
              <a:r>
                <a:rPr lang="de-DE" sz="1100" dirty="0"/>
                <a:t>DATA_SENSOR</a:t>
              </a:r>
            </a:p>
            <a:p>
              <a:r>
                <a:rPr lang="de-DE" sz="1100" dirty="0"/>
                <a:t>GND_SENSOR</a:t>
              </a:r>
            </a:p>
            <a:p>
              <a:r>
                <a:rPr lang="de-DE" sz="1100" dirty="0"/>
                <a:t>IN_1</a:t>
              </a:r>
            </a:p>
            <a:p>
              <a:r>
                <a:rPr lang="de-DE" sz="1100" dirty="0"/>
                <a:t>IN_2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F2BEC18E-A729-EE95-7655-5910C0D871EA}"/>
                </a:ext>
              </a:extLst>
            </p:cNvPr>
            <p:cNvSpPr txBox="1"/>
            <p:nvPr/>
          </p:nvSpPr>
          <p:spPr>
            <a:xfrm>
              <a:off x="8219168" y="4019654"/>
              <a:ext cx="676852" cy="1438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50" dirty="0"/>
                <a:t>Out 1 A</a:t>
              </a:r>
            </a:p>
            <a:p>
              <a:pPr algn="r"/>
              <a:endParaRPr lang="de-DE" sz="1250" dirty="0"/>
            </a:p>
            <a:p>
              <a:pPr algn="r"/>
              <a:r>
                <a:rPr lang="de-DE" sz="1250" dirty="0"/>
                <a:t>Out 1 B</a:t>
              </a:r>
            </a:p>
            <a:p>
              <a:pPr algn="r"/>
              <a:endParaRPr lang="de-DE" sz="1250" dirty="0"/>
            </a:p>
            <a:p>
              <a:pPr algn="r"/>
              <a:r>
                <a:rPr lang="de-DE" sz="1250" dirty="0"/>
                <a:t>Out 2 A</a:t>
              </a:r>
            </a:p>
            <a:p>
              <a:pPr algn="r"/>
              <a:endParaRPr lang="de-DE" sz="1250" dirty="0"/>
            </a:p>
            <a:p>
              <a:pPr algn="r"/>
              <a:r>
                <a:rPr lang="de-DE" sz="1250" dirty="0"/>
                <a:t>Out 2 B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24EF2CA-3563-8737-E7B8-D6E89A4C1F7C}"/>
                </a:ext>
              </a:extLst>
            </p:cNvPr>
            <p:cNvSpPr txBox="1"/>
            <p:nvPr/>
          </p:nvSpPr>
          <p:spPr>
            <a:xfrm rot="16200000">
              <a:off x="7582947" y="4596736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Shelly UNI</a:t>
              </a:r>
            </a:p>
          </p:txBody>
        </p: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E8C83FA-1BDD-FD3F-B5B3-C3D8EE978644}"/>
              </a:ext>
            </a:extLst>
          </p:cNvPr>
          <p:cNvCxnSpPr/>
          <p:nvPr/>
        </p:nvCxnSpPr>
        <p:spPr>
          <a:xfrm flipH="1">
            <a:off x="2399381" y="4461909"/>
            <a:ext cx="26642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BD65D74-C950-1200-F538-A40279229412}"/>
              </a:ext>
            </a:extLst>
          </p:cNvPr>
          <p:cNvCxnSpPr/>
          <p:nvPr/>
        </p:nvCxnSpPr>
        <p:spPr>
          <a:xfrm flipH="1">
            <a:off x="2410849" y="393098"/>
            <a:ext cx="2343" cy="751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4B93E28-226B-374E-F5DA-CB4D0EC3C2FB}"/>
              </a:ext>
            </a:extLst>
          </p:cNvPr>
          <p:cNvCxnSpPr/>
          <p:nvPr/>
        </p:nvCxnSpPr>
        <p:spPr>
          <a:xfrm flipH="1">
            <a:off x="2866878" y="402673"/>
            <a:ext cx="2343" cy="75115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D69953A-CAD7-EF37-0E2B-DDB2ED3DBBA5}"/>
              </a:ext>
            </a:extLst>
          </p:cNvPr>
          <p:cNvCxnSpPr/>
          <p:nvPr/>
        </p:nvCxnSpPr>
        <p:spPr>
          <a:xfrm>
            <a:off x="2866880" y="2522389"/>
            <a:ext cx="5825" cy="1776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31C106D-304B-3017-B7E7-9F01DB5D6404}"/>
              </a:ext>
            </a:extLst>
          </p:cNvPr>
          <p:cNvGrpSpPr/>
          <p:nvPr/>
        </p:nvGrpSpPr>
        <p:grpSpPr>
          <a:xfrm>
            <a:off x="5697258" y="1181660"/>
            <a:ext cx="984739" cy="1378634"/>
            <a:chOff x="6838049" y="1131751"/>
            <a:chExt cx="984739" cy="1378634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52DF49E-B844-7134-7476-277B36BE7917}"/>
                </a:ext>
              </a:extLst>
            </p:cNvPr>
            <p:cNvSpPr/>
            <p:nvPr/>
          </p:nvSpPr>
          <p:spPr>
            <a:xfrm>
              <a:off x="6838049" y="1131751"/>
              <a:ext cx="984739" cy="1378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7D50A01-C4B2-FC39-89D8-433869B12E0F}"/>
                </a:ext>
              </a:extLst>
            </p:cNvPr>
            <p:cNvGrpSpPr/>
            <p:nvPr/>
          </p:nvGrpSpPr>
          <p:grpSpPr>
            <a:xfrm>
              <a:off x="7023903" y="1361531"/>
              <a:ext cx="613029" cy="383157"/>
              <a:chOff x="3349336" y="2499265"/>
              <a:chExt cx="613029" cy="383157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1A198EF1-3AA4-79DE-29FE-54D1898E92FD}"/>
                  </a:ext>
                </a:extLst>
              </p:cNvPr>
              <p:cNvCxnSpPr/>
              <p:nvPr/>
            </p:nvCxnSpPr>
            <p:spPr>
              <a:xfrm flipH="1">
                <a:off x="3349336" y="2853836"/>
                <a:ext cx="199292" cy="17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941B288E-93CA-51F8-B905-0A70D5DDD091}"/>
                  </a:ext>
                </a:extLst>
              </p:cNvPr>
              <p:cNvCxnSpPr/>
              <p:nvPr/>
            </p:nvCxnSpPr>
            <p:spPr>
              <a:xfrm flipH="1">
                <a:off x="3763073" y="2851491"/>
                <a:ext cx="199292" cy="17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F9BC6D10-27B2-CEE9-790A-4656CDA13C7C}"/>
                  </a:ext>
                </a:extLst>
              </p:cNvPr>
              <p:cNvCxnSpPr/>
              <p:nvPr/>
            </p:nvCxnSpPr>
            <p:spPr>
              <a:xfrm flipH="1">
                <a:off x="3509889" y="2751135"/>
                <a:ext cx="2989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95B41EAF-E5F0-2614-8C07-73BE89D7353A}"/>
                  </a:ext>
                </a:extLst>
              </p:cNvPr>
              <p:cNvCxnSpPr/>
              <p:nvPr/>
            </p:nvCxnSpPr>
            <p:spPr>
              <a:xfrm>
                <a:off x="3659358" y="2499265"/>
                <a:ext cx="2931" cy="263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84BAF27F-3C34-BF24-0128-159DC9BE8F24}"/>
                  </a:ext>
                </a:extLst>
              </p:cNvPr>
              <p:cNvSpPr/>
              <p:nvPr/>
            </p:nvSpPr>
            <p:spPr>
              <a:xfrm>
                <a:off x="3763073" y="2826918"/>
                <a:ext cx="45754" cy="5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273DE589-A04A-0C70-8688-1749C7BD7FC2}"/>
                  </a:ext>
                </a:extLst>
              </p:cNvPr>
              <p:cNvSpPr/>
              <p:nvPr/>
            </p:nvSpPr>
            <p:spPr>
              <a:xfrm>
                <a:off x="3503350" y="2831218"/>
                <a:ext cx="45754" cy="5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F70C14B6-9410-A5D3-0ED3-5DF4B6D2716D}"/>
                </a:ext>
              </a:extLst>
            </p:cNvPr>
            <p:cNvSpPr/>
            <p:nvPr/>
          </p:nvSpPr>
          <p:spPr>
            <a:xfrm>
              <a:off x="6864034" y="1984540"/>
              <a:ext cx="9456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/>
                <a:t>Doorbell </a:t>
              </a:r>
            </a:p>
            <a:p>
              <a:pPr algn="ctr"/>
              <a:r>
                <a:rPr lang="de-DE" sz="1200" dirty="0"/>
                <a:t>Push Button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5FCE6EF-82E8-B487-203D-5124D9FAD668}"/>
              </a:ext>
            </a:extLst>
          </p:cNvPr>
          <p:cNvGrpSpPr/>
          <p:nvPr/>
        </p:nvGrpSpPr>
        <p:grpSpPr>
          <a:xfrm>
            <a:off x="8910826" y="1194699"/>
            <a:ext cx="984739" cy="1378634"/>
            <a:chOff x="8212865" y="1258360"/>
            <a:chExt cx="984739" cy="137863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74D5E94-3A93-B03B-E6FD-633ACF60DEA3}"/>
                </a:ext>
              </a:extLst>
            </p:cNvPr>
            <p:cNvSpPr/>
            <p:nvPr/>
          </p:nvSpPr>
          <p:spPr>
            <a:xfrm>
              <a:off x="8212865" y="1258360"/>
              <a:ext cx="984739" cy="1378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FEC9619F-AFF0-D7FB-F52B-430832465EF9}"/>
                </a:ext>
              </a:extLst>
            </p:cNvPr>
            <p:cNvGrpSpPr/>
            <p:nvPr/>
          </p:nvGrpSpPr>
          <p:grpSpPr>
            <a:xfrm>
              <a:off x="8407207" y="1475627"/>
              <a:ext cx="594599" cy="474340"/>
              <a:chOff x="4079630" y="1252024"/>
              <a:chExt cx="879231" cy="759660"/>
            </a:xfrm>
          </p:grpSpPr>
          <p:sp>
            <p:nvSpPr>
              <p:cNvPr id="16" name="Flussdiagramm: Verzögerung 15">
                <a:extLst>
                  <a:ext uri="{FF2B5EF4-FFF2-40B4-BE49-F238E27FC236}">
                    <a16:creationId xmlns:a16="http://schemas.microsoft.com/office/drawing/2014/main" id="{708B50AC-2DD3-7710-D909-37E498C85991}"/>
                  </a:ext>
                </a:extLst>
              </p:cNvPr>
              <p:cNvSpPr/>
              <p:nvPr/>
            </p:nvSpPr>
            <p:spPr>
              <a:xfrm rot="16200000">
                <a:off x="4234375" y="1097279"/>
                <a:ext cx="569741" cy="879231"/>
              </a:xfrm>
              <a:prstGeom prst="flowChartDelay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822403AC-75CD-A430-D7ED-DEF8AE31D410}"/>
                  </a:ext>
                </a:extLst>
              </p:cNvPr>
              <p:cNvCxnSpPr/>
              <p:nvPr/>
            </p:nvCxnSpPr>
            <p:spPr>
              <a:xfrm flipV="1">
                <a:off x="4797083" y="1828803"/>
                <a:ext cx="0" cy="1828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239AA57F-9E10-CBB2-ED83-AD65C64EAF55}"/>
                  </a:ext>
                </a:extLst>
              </p:cNvPr>
              <p:cNvCxnSpPr/>
              <p:nvPr/>
            </p:nvCxnSpPr>
            <p:spPr>
              <a:xfrm flipV="1">
                <a:off x="4217963" y="1826458"/>
                <a:ext cx="0" cy="1828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1C0557D-ED01-9922-C697-B0028FF5CE21}"/>
                </a:ext>
              </a:extLst>
            </p:cNvPr>
            <p:cNvSpPr/>
            <p:nvPr/>
          </p:nvSpPr>
          <p:spPr>
            <a:xfrm>
              <a:off x="8325235" y="2134359"/>
              <a:ext cx="7585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/>
                <a:t>Doorbell </a:t>
              </a:r>
            </a:p>
            <a:p>
              <a:pPr algn="ctr"/>
              <a:r>
                <a:rPr lang="de-DE" sz="1200" dirty="0"/>
                <a:t>Chime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359FC07F-E61E-390B-29F1-DDA2993E9C42}"/>
              </a:ext>
            </a:extLst>
          </p:cNvPr>
          <p:cNvGrpSpPr/>
          <p:nvPr/>
        </p:nvGrpSpPr>
        <p:grpSpPr>
          <a:xfrm>
            <a:off x="2136461" y="1138740"/>
            <a:ext cx="984739" cy="1378634"/>
            <a:chOff x="3225342" y="297329"/>
            <a:chExt cx="984739" cy="1378634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E28969EF-E100-E9EE-8053-EDE8BFA48D3D}"/>
                </a:ext>
              </a:extLst>
            </p:cNvPr>
            <p:cNvSpPr/>
            <p:nvPr/>
          </p:nvSpPr>
          <p:spPr>
            <a:xfrm>
              <a:off x="3225342" y="297329"/>
              <a:ext cx="984739" cy="1378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38E17DC-F859-4F9F-EB34-5CBF18E291AC}"/>
                </a:ext>
              </a:extLst>
            </p:cNvPr>
            <p:cNvCxnSpPr/>
            <p:nvPr/>
          </p:nvCxnSpPr>
          <p:spPr>
            <a:xfrm flipV="1">
              <a:off x="3233351" y="660400"/>
              <a:ext cx="976730" cy="3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33DF725-0481-391B-BF7F-EDC7E82A8E0B}"/>
                </a:ext>
              </a:extLst>
            </p:cNvPr>
            <p:cNvSpPr txBox="1"/>
            <p:nvPr/>
          </p:nvSpPr>
          <p:spPr>
            <a:xfrm>
              <a:off x="3350648" y="340249"/>
              <a:ext cx="781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230V AC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B6C1E8B-5C77-45AA-720D-CA551EAD4794}"/>
                </a:ext>
              </a:extLst>
            </p:cNvPr>
            <p:cNvSpPr/>
            <p:nvPr/>
          </p:nvSpPr>
          <p:spPr>
            <a:xfrm>
              <a:off x="3245306" y="756021"/>
              <a:ext cx="9448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/>
                <a:t>Doorbell </a:t>
              </a:r>
            </a:p>
            <a:p>
              <a:pPr algn="ctr"/>
              <a:r>
                <a:rPr lang="de-DE" sz="1200" dirty="0"/>
                <a:t>Transformer</a:t>
              </a:r>
            </a:p>
          </p:txBody>
        </p: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16122A47-110D-7982-851F-62DB6C086E4E}"/>
                </a:ext>
              </a:extLst>
            </p:cNvPr>
            <p:cNvCxnSpPr/>
            <p:nvPr/>
          </p:nvCxnSpPr>
          <p:spPr>
            <a:xfrm flipV="1">
              <a:off x="3231978" y="1293746"/>
              <a:ext cx="976730" cy="3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F30CFCE4-A7F7-424D-1361-DDEC01FEE251}"/>
                </a:ext>
              </a:extLst>
            </p:cNvPr>
            <p:cNvSpPr txBox="1"/>
            <p:nvPr/>
          </p:nvSpPr>
          <p:spPr>
            <a:xfrm>
              <a:off x="3352552" y="1342891"/>
              <a:ext cx="781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12V AC</a:t>
              </a:r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D2A6C8D-97A5-2E29-370F-EBD075EF34E5}"/>
              </a:ext>
            </a:extLst>
          </p:cNvPr>
          <p:cNvCxnSpPr/>
          <p:nvPr/>
        </p:nvCxnSpPr>
        <p:spPr>
          <a:xfrm>
            <a:off x="4452774" y="2872363"/>
            <a:ext cx="14303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74EEB673-B46A-1099-BAAD-BC5D2797EB35}"/>
              </a:ext>
            </a:extLst>
          </p:cNvPr>
          <p:cNvCxnSpPr/>
          <p:nvPr/>
        </p:nvCxnSpPr>
        <p:spPr>
          <a:xfrm flipH="1">
            <a:off x="5883112" y="2551848"/>
            <a:ext cx="1" cy="335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DA0B4B2-66F4-7A92-4E53-9A95214A2A3C}"/>
              </a:ext>
            </a:extLst>
          </p:cNvPr>
          <p:cNvCxnSpPr/>
          <p:nvPr/>
        </p:nvCxnSpPr>
        <p:spPr>
          <a:xfrm flipH="1">
            <a:off x="6496141" y="2564043"/>
            <a:ext cx="1" cy="335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D75390C-2C97-F39E-43C1-B6F75D45F516}"/>
              </a:ext>
            </a:extLst>
          </p:cNvPr>
          <p:cNvCxnSpPr/>
          <p:nvPr/>
        </p:nvCxnSpPr>
        <p:spPr>
          <a:xfrm flipV="1">
            <a:off x="6498276" y="2881811"/>
            <a:ext cx="2641632" cy="33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AF7B700-A5B7-0D84-C196-2FFCCF5F80D3}"/>
              </a:ext>
            </a:extLst>
          </p:cNvPr>
          <p:cNvCxnSpPr/>
          <p:nvPr/>
        </p:nvCxnSpPr>
        <p:spPr>
          <a:xfrm flipH="1">
            <a:off x="9139908" y="2557063"/>
            <a:ext cx="1" cy="335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4EA0F9D-2A37-092F-A91A-A09B6735F3D1}"/>
              </a:ext>
            </a:extLst>
          </p:cNvPr>
          <p:cNvCxnSpPr/>
          <p:nvPr/>
        </p:nvCxnSpPr>
        <p:spPr>
          <a:xfrm flipH="1">
            <a:off x="2410849" y="2512883"/>
            <a:ext cx="2" cy="1963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DEC23110-3D0C-A580-7D74-2C9F1647D851}"/>
              </a:ext>
            </a:extLst>
          </p:cNvPr>
          <p:cNvCxnSpPr/>
          <p:nvPr/>
        </p:nvCxnSpPr>
        <p:spPr>
          <a:xfrm>
            <a:off x="4651513" y="3057357"/>
            <a:ext cx="5048254" cy="5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559B27F3-167C-13A6-D893-794BACAE88E6}"/>
              </a:ext>
            </a:extLst>
          </p:cNvPr>
          <p:cNvCxnSpPr/>
          <p:nvPr/>
        </p:nvCxnSpPr>
        <p:spPr>
          <a:xfrm>
            <a:off x="9682904" y="2583272"/>
            <a:ext cx="5395" cy="474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03926FA-52CC-A3DE-5F3A-A09D9F987929}"/>
              </a:ext>
            </a:extLst>
          </p:cNvPr>
          <p:cNvCxnSpPr/>
          <p:nvPr/>
        </p:nvCxnSpPr>
        <p:spPr>
          <a:xfrm>
            <a:off x="2863949" y="4298788"/>
            <a:ext cx="2199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754B8D05-6329-CBD9-47F0-B79D0C9752F3}"/>
              </a:ext>
            </a:extLst>
          </p:cNvPr>
          <p:cNvSpPr/>
          <p:nvPr/>
        </p:nvSpPr>
        <p:spPr>
          <a:xfrm>
            <a:off x="3892887" y="909430"/>
            <a:ext cx="4406287" cy="5237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4433805-3FDE-C87A-A7B4-B5E59C931686}"/>
              </a:ext>
            </a:extLst>
          </p:cNvPr>
          <p:cNvSpPr/>
          <p:nvPr/>
        </p:nvSpPr>
        <p:spPr>
          <a:xfrm>
            <a:off x="8656897" y="909430"/>
            <a:ext cx="1507395" cy="5237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8B4DF53-AB0E-07BA-9E5C-852B7F162C26}"/>
              </a:ext>
            </a:extLst>
          </p:cNvPr>
          <p:cNvSpPr txBox="1"/>
          <p:nvPr/>
        </p:nvSpPr>
        <p:spPr>
          <a:xfrm>
            <a:off x="3952521" y="5830181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Location 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9037C0CD-3252-2773-93F7-B3920BD835EC}"/>
              </a:ext>
            </a:extLst>
          </p:cNvPr>
          <p:cNvSpPr txBox="1"/>
          <p:nvPr/>
        </p:nvSpPr>
        <p:spPr>
          <a:xfrm>
            <a:off x="8690375" y="5849178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Location 3</a:t>
            </a:r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54776566-74CF-0388-9CF7-C6FDB55D2A4F}"/>
              </a:ext>
            </a:extLst>
          </p:cNvPr>
          <p:cNvCxnSpPr/>
          <p:nvPr/>
        </p:nvCxnSpPr>
        <p:spPr>
          <a:xfrm>
            <a:off x="4820480" y="5258699"/>
            <a:ext cx="243194" cy="237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F096685-DC0B-7447-E00A-379B5A76FEDE}"/>
              </a:ext>
            </a:extLst>
          </p:cNvPr>
          <p:cNvCxnSpPr/>
          <p:nvPr/>
        </p:nvCxnSpPr>
        <p:spPr>
          <a:xfrm>
            <a:off x="4811942" y="3338424"/>
            <a:ext cx="6581" cy="19202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A2D7F3D3-EC73-E4B8-E8FE-C79AB30DB942}"/>
              </a:ext>
            </a:extLst>
          </p:cNvPr>
          <p:cNvCxnSpPr/>
          <p:nvPr/>
        </p:nvCxnSpPr>
        <p:spPr>
          <a:xfrm flipH="1">
            <a:off x="6504117" y="2883490"/>
            <a:ext cx="1635" cy="46541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CCCDBB76-ED9B-DD27-9162-9DB5DCE03D70}"/>
              </a:ext>
            </a:extLst>
          </p:cNvPr>
          <p:cNvCxnSpPr/>
          <p:nvPr/>
        </p:nvCxnSpPr>
        <p:spPr>
          <a:xfrm flipH="1">
            <a:off x="4811934" y="3348903"/>
            <a:ext cx="1683879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89F22986-3ED1-EFAE-1291-30A59358E37E}"/>
              </a:ext>
            </a:extLst>
          </p:cNvPr>
          <p:cNvCxnSpPr/>
          <p:nvPr/>
        </p:nvCxnSpPr>
        <p:spPr>
          <a:xfrm flipH="1">
            <a:off x="4642904" y="3057357"/>
            <a:ext cx="8611" cy="1404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C505E93C-A3B5-FF72-B987-727E165385BD}"/>
              </a:ext>
            </a:extLst>
          </p:cNvPr>
          <p:cNvCxnSpPr/>
          <p:nvPr/>
        </p:nvCxnSpPr>
        <p:spPr>
          <a:xfrm>
            <a:off x="4454218" y="2872363"/>
            <a:ext cx="1561" cy="1426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10EB2D37-5327-0BEE-DE3E-C102E92A6569}"/>
              </a:ext>
            </a:extLst>
          </p:cNvPr>
          <p:cNvSpPr/>
          <p:nvPr/>
        </p:nvSpPr>
        <p:spPr>
          <a:xfrm>
            <a:off x="1891886" y="903620"/>
            <a:ext cx="1507395" cy="5237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0282283-4495-482A-E76E-5154CBF23652}"/>
              </a:ext>
            </a:extLst>
          </p:cNvPr>
          <p:cNvSpPr txBox="1"/>
          <p:nvPr/>
        </p:nvSpPr>
        <p:spPr>
          <a:xfrm>
            <a:off x="1891886" y="5849177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Location 1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D9B28993-F213-6743-E761-E040F96C3713}"/>
              </a:ext>
            </a:extLst>
          </p:cNvPr>
          <p:cNvSpPr/>
          <p:nvPr/>
        </p:nvSpPr>
        <p:spPr>
          <a:xfrm>
            <a:off x="5579581" y="5212467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AC 12V - 24V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DC 2,2V - 36V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2FB65DE-063B-6BDC-5BCD-52578EE9F437}"/>
              </a:ext>
            </a:extLst>
          </p:cNvPr>
          <p:cNvSpPr/>
          <p:nvPr/>
        </p:nvSpPr>
        <p:spPr>
          <a:xfrm>
            <a:off x="5594009" y="4143893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AC 12V - 24V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DC 12V - 36V</a:t>
            </a:r>
          </a:p>
        </p:txBody>
      </p:sp>
      <p:graphicFrame>
        <p:nvGraphicFramePr>
          <p:cNvPr id="140" name="Tabelle 139">
            <a:extLst>
              <a:ext uri="{FF2B5EF4-FFF2-40B4-BE49-F238E27FC236}">
                <a16:creationId xmlns:a16="http://schemas.microsoft.com/office/drawing/2014/main" id="{BB40181E-7C83-CC00-8E57-A125F1C5367A}"/>
              </a:ext>
            </a:extLst>
          </p:cNvPr>
          <p:cNvGraphicFramePr>
            <a:graphicFrameLocks noGrp="1"/>
          </p:cNvGraphicFramePr>
          <p:nvPr/>
        </p:nvGraphicFramePr>
        <p:xfrm>
          <a:off x="5068807" y="4212447"/>
          <a:ext cx="208280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1</a:t>
                      </a: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2</a:t>
                      </a:r>
                    </a:p>
                  </a:txBody>
                  <a:tcPr marL="36000" marR="36000" marT="36000" marB="3600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4</a:t>
                      </a:r>
                    </a:p>
                  </a:txBody>
                  <a:tcPr marL="36000" marR="36000" marT="36000" marB="360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5</a:t>
                      </a: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6</a:t>
                      </a:r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7</a:t>
                      </a:r>
                    </a:p>
                  </a:txBody>
                  <a:tcPr marL="36000" marR="36000" marT="36000" marB="360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/>
                        <a:t>8</a:t>
                      </a:r>
                    </a:p>
                  </a:txBody>
                  <a:tcPr marL="36000" marR="36000" marT="36000" marB="360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8" name="Textfeld 147">
            <a:extLst>
              <a:ext uri="{FF2B5EF4-FFF2-40B4-BE49-F238E27FC236}">
                <a16:creationId xmlns:a16="http://schemas.microsoft.com/office/drawing/2014/main" id="{F6F3A137-A2C3-D1D8-2494-AE98713D1620}"/>
              </a:ext>
            </a:extLst>
          </p:cNvPr>
          <p:cNvSpPr txBox="1"/>
          <p:nvPr/>
        </p:nvSpPr>
        <p:spPr>
          <a:xfrm rot="16200000">
            <a:off x="-1197429" y="5074033"/>
            <a:ext cx="289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CIRCUIT DIAGRAM Shelly Uni</a:t>
            </a:r>
          </a:p>
        </p:txBody>
      </p:sp>
    </p:spTree>
    <p:extLst>
      <p:ext uri="{BB962C8B-B14F-4D97-AF65-F5344CB8AC3E}">
        <p14:creationId xmlns:p14="http://schemas.microsoft.com/office/powerpoint/2010/main" val="202480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82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Filip</dc:creator>
  <cp:lastModifiedBy>Benedikt Filip</cp:lastModifiedBy>
  <cp:revision>21</cp:revision>
  <dcterms:created xsi:type="dcterms:W3CDTF">2024-12-19T05:54:10Z</dcterms:created>
  <dcterms:modified xsi:type="dcterms:W3CDTF">2024-12-19T21:59:31Z</dcterms:modified>
</cp:coreProperties>
</file>