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0FDE-0BD2-4F82-A41E-68970079D333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EF04-80EB-4E8E-839A-E30B0D8F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0FDE-0BD2-4F82-A41E-68970079D333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EF04-80EB-4E8E-839A-E30B0D8F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41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0FDE-0BD2-4F82-A41E-68970079D333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EF04-80EB-4E8E-839A-E30B0D8F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26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0FDE-0BD2-4F82-A41E-68970079D333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EF04-80EB-4E8E-839A-E30B0D8F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7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0FDE-0BD2-4F82-A41E-68970079D333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EF04-80EB-4E8E-839A-E30B0D8F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0FDE-0BD2-4F82-A41E-68970079D333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EF04-80EB-4E8E-839A-E30B0D8F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73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0FDE-0BD2-4F82-A41E-68970079D333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EF04-80EB-4E8E-839A-E30B0D8F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56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0FDE-0BD2-4F82-A41E-68970079D333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EF04-80EB-4E8E-839A-E30B0D8F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07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0FDE-0BD2-4F82-A41E-68970079D333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EF04-80EB-4E8E-839A-E30B0D8F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23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0FDE-0BD2-4F82-A41E-68970079D333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EF04-80EB-4E8E-839A-E30B0D8F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20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0FDE-0BD2-4F82-A41E-68970079D333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EF04-80EB-4E8E-839A-E30B0D8F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16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0FDE-0BD2-4F82-A41E-68970079D333}" type="datetimeFigureOut">
              <a:rPr lang="de-DE" smtClean="0"/>
              <a:t>08.02.2021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EF04-80EB-4E8E-839A-E30B0D8F53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85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steckdo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7" y="4414437"/>
            <a:ext cx="2046260" cy="203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1 Mini Vordersei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4" t="27664" r="28279" b="25821"/>
          <a:stretch/>
        </p:blipFill>
        <p:spPr bwMode="auto">
          <a:xfrm rot="16200000">
            <a:off x="3713889" y="2158369"/>
            <a:ext cx="2270928" cy="169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rduino tenst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86" y="4867423"/>
            <a:ext cx="1929283" cy="115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r Verbinder 4"/>
          <p:cNvCxnSpPr/>
          <p:nvPr/>
        </p:nvCxnSpPr>
        <p:spPr>
          <a:xfrm>
            <a:off x="5146801" y="5033219"/>
            <a:ext cx="962596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622052" y="3365193"/>
            <a:ext cx="48734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 flipV="1">
            <a:off x="6109397" y="3365194"/>
            <a:ext cx="0" cy="166802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5634611" y="3546063"/>
            <a:ext cx="7008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5167362" y="5867233"/>
            <a:ext cx="11681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6335486" y="3546063"/>
            <a:ext cx="0" cy="23211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1843872" y="5255568"/>
            <a:ext cx="1577592" cy="87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1210826" y="5616024"/>
            <a:ext cx="221063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1843872" y="5255567"/>
            <a:ext cx="0" cy="17584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1230922" y="5431414"/>
            <a:ext cx="0" cy="17584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Image result for rauchmelder abus rwm4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81" y="1017950"/>
            <a:ext cx="2278549" cy="140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Gerader Verbinder 48"/>
          <p:cNvCxnSpPr/>
          <p:nvPr/>
        </p:nvCxnSpPr>
        <p:spPr>
          <a:xfrm>
            <a:off x="3692769" y="2892920"/>
            <a:ext cx="319038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V="1">
            <a:off x="3692769" y="1707215"/>
            <a:ext cx="0" cy="1185706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6109397" y="1520284"/>
            <a:ext cx="0" cy="184490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 flipV="1">
            <a:off x="2999433" y="1727311"/>
            <a:ext cx="693336" cy="1434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 flipH="1" flipV="1">
            <a:off x="3024152" y="1520284"/>
            <a:ext cx="3085245" cy="103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hteckige Legende 67"/>
          <p:cNvSpPr/>
          <p:nvPr/>
        </p:nvSpPr>
        <p:spPr>
          <a:xfrm>
            <a:off x="784622" y="2951830"/>
            <a:ext cx="2530932" cy="571333"/>
          </a:xfrm>
          <a:prstGeom prst="wedgeRectCallout">
            <a:avLst>
              <a:gd name="adj1" fmla="val 75986"/>
              <a:gd name="adj2" fmla="val -5522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D5 (GPIO 14) + internal </a:t>
            </a:r>
            <a:r>
              <a:rPr lang="de-DE" sz="1400" dirty="0" err="1" smtClean="0"/>
              <a:t>pullup</a:t>
            </a:r>
            <a:r>
              <a:rPr lang="de-DE" sz="1400" dirty="0" smtClean="0"/>
              <a:t> </a:t>
            </a:r>
            <a:r>
              <a:rPr lang="de-DE" sz="1400" dirty="0" err="1" smtClean="0"/>
              <a:t>resistor</a:t>
            </a:r>
            <a:r>
              <a:rPr lang="de-DE" sz="1400" dirty="0" smtClean="0"/>
              <a:t> </a:t>
            </a:r>
            <a:r>
              <a:rPr lang="de-DE" sz="1400" dirty="0" err="1" smtClean="0"/>
              <a:t>enabled</a:t>
            </a:r>
            <a:r>
              <a:rPr lang="de-DE" sz="1400" dirty="0" smtClean="0"/>
              <a:t> = </a:t>
            </a:r>
            <a:r>
              <a:rPr lang="de-DE" sz="1400" b="1" dirty="0" smtClean="0"/>
              <a:t>HIGH</a:t>
            </a:r>
          </a:p>
        </p:txBody>
      </p:sp>
      <p:sp>
        <p:nvSpPr>
          <p:cNvPr id="76" name="Rechteckige Legende 75"/>
          <p:cNvSpPr/>
          <p:nvPr/>
        </p:nvSpPr>
        <p:spPr>
          <a:xfrm>
            <a:off x="3466671" y="497036"/>
            <a:ext cx="4104762" cy="778099"/>
          </a:xfrm>
          <a:prstGeom prst="wedgeRectCallout">
            <a:avLst>
              <a:gd name="adj1" fmla="val -63790"/>
              <a:gd name="adj2" fmla="val 744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Potential-</a:t>
            </a:r>
            <a:r>
              <a:rPr lang="de-DE" sz="1400" dirty="0" err="1" smtClean="0"/>
              <a:t>free</a:t>
            </a:r>
            <a:r>
              <a:rPr lang="de-DE" sz="1400" dirty="0" smtClean="0"/>
              <a:t> </a:t>
            </a:r>
            <a:r>
              <a:rPr lang="de-DE" sz="1400" dirty="0" err="1" smtClean="0"/>
              <a:t>relay</a:t>
            </a:r>
            <a:r>
              <a:rPr lang="de-DE" sz="1400" dirty="0" smtClean="0"/>
              <a:t> </a:t>
            </a:r>
            <a:r>
              <a:rPr lang="de-DE" sz="1400" dirty="0" err="1" smtClean="0"/>
              <a:t>contact</a:t>
            </a:r>
            <a:r>
              <a:rPr lang="de-DE" sz="1400" dirty="0"/>
              <a:t> </a:t>
            </a:r>
            <a:endParaRPr lang="de-DE" sz="1400" dirty="0" smtClean="0"/>
          </a:p>
          <a:p>
            <a:pPr algn="ctr"/>
            <a:r>
              <a:rPr lang="de-DE" sz="1400" dirty="0" smtClean="0"/>
              <a:t>NO (</a:t>
            </a:r>
            <a:r>
              <a:rPr lang="de-DE" sz="1400" dirty="0" err="1"/>
              <a:t>n</a:t>
            </a:r>
            <a:r>
              <a:rPr lang="de-DE" sz="1400" dirty="0" err="1" smtClean="0"/>
              <a:t>ormaly</a:t>
            </a:r>
            <a:r>
              <a:rPr lang="de-DE" sz="1400" dirty="0" smtClean="0"/>
              <a:t> open) &gt; D5 = </a:t>
            </a:r>
            <a:r>
              <a:rPr lang="de-DE" sz="1400" b="1" dirty="0" smtClean="0"/>
              <a:t>HIGH</a:t>
            </a:r>
          </a:p>
          <a:p>
            <a:pPr algn="ctr"/>
            <a:r>
              <a:rPr lang="de-DE" sz="1400" dirty="0" smtClean="0"/>
              <a:t>Alarm (</a:t>
            </a:r>
            <a:r>
              <a:rPr lang="de-DE" sz="1400" dirty="0" err="1" smtClean="0"/>
              <a:t>closed</a:t>
            </a:r>
            <a:r>
              <a:rPr lang="de-DE" sz="1400" dirty="0" smtClean="0"/>
              <a:t>) &gt; D5 </a:t>
            </a:r>
            <a:r>
              <a:rPr lang="de-DE" sz="1400" dirty="0" err="1" smtClean="0"/>
              <a:t>connected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GND = </a:t>
            </a:r>
            <a:r>
              <a:rPr lang="de-DE" sz="1400" b="1" dirty="0" smtClean="0"/>
              <a:t>LOW</a:t>
            </a:r>
          </a:p>
        </p:txBody>
      </p:sp>
      <p:pic>
        <p:nvPicPr>
          <p:cNvPr id="1038" name="Picture 14" descr="Image result for mqtt brok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863" y="1341832"/>
            <a:ext cx="1472631" cy="125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node re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58" y="3031475"/>
            <a:ext cx="1376624" cy="137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telegram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58" y="4831025"/>
            <a:ext cx="1376624" cy="137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Gerader Verbinder 92"/>
          <p:cNvCxnSpPr>
            <a:endCxn id="1038" idx="1"/>
          </p:cNvCxnSpPr>
          <p:nvPr/>
        </p:nvCxnSpPr>
        <p:spPr>
          <a:xfrm flipV="1">
            <a:off x="4960556" y="1969173"/>
            <a:ext cx="2966307" cy="627340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2"/>
          <p:cNvCxnSpPr>
            <a:endCxn id="1038" idx="2"/>
          </p:cNvCxnSpPr>
          <p:nvPr/>
        </p:nvCxnSpPr>
        <p:spPr>
          <a:xfrm flipH="1" flipV="1">
            <a:off x="8663179" y="2596513"/>
            <a:ext cx="75106" cy="667878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92"/>
          <p:cNvCxnSpPr/>
          <p:nvPr/>
        </p:nvCxnSpPr>
        <p:spPr>
          <a:xfrm flipH="1">
            <a:off x="8642069" y="3974126"/>
            <a:ext cx="69700" cy="1059093"/>
          </a:xfrm>
          <a:prstGeom prst="straightConnector1">
            <a:avLst/>
          </a:prstGeom>
          <a:ln w="57150">
            <a:solidFill>
              <a:srgbClr val="00B0F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4" name="Picture 20" descr="Image result for wifi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152" y="1878672"/>
            <a:ext cx="1069396" cy="63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feld 91"/>
          <p:cNvSpPr txBox="1"/>
          <p:nvPr/>
        </p:nvSpPr>
        <p:spPr>
          <a:xfrm>
            <a:off x="9627326" y="1369290"/>
            <a:ext cx="2150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Arduino</a:t>
            </a:r>
            <a:r>
              <a:rPr lang="de-DE" sz="1600" dirty="0" smtClean="0"/>
              <a:t> D1 Mini</a:t>
            </a:r>
          </a:p>
          <a:p>
            <a:r>
              <a:rPr lang="de-DE" sz="1600" dirty="0" err="1"/>
              <a:t>c</a:t>
            </a:r>
            <a:r>
              <a:rPr lang="de-DE" sz="1600" dirty="0" err="1" smtClean="0"/>
              <a:t>onnects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Mosquitto</a:t>
            </a:r>
          </a:p>
          <a:p>
            <a:r>
              <a:rPr lang="de-DE" sz="1600" dirty="0" smtClean="0"/>
              <a:t>MQTT </a:t>
            </a:r>
            <a:r>
              <a:rPr lang="de-DE" sz="1600" dirty="0" err="1" smtClean="0"/>
              <a:t>broker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endParaRPr lang="de-DE" sz="1600" dirty="0" smtClean="0"/>
          </a:p>
          <a:p>
            <a:r>
              <a:rPr lang="de-DE" sz="1600" dirty="0" err="1" smtClean="0"/>
              <a:t>WiFi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send „on/off“ </a:t>
            </a:r>
          </a:p>
          <a:p>
            <a:r>
              <a:rPr lang="de-DE" sz="1600" dirty="0" smtClean="0"/>
              <a:t>on alert-topic</a:t>
            </a:r>
            <a:endParaRPr lang="de-DE" sz="16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9627326" y="3061698"/>
            <a:ext cx="23067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Node-RED Flow </a:t>
            </a:r>
            <a:r>
              <a:rPr lang="de-DE" sz="1600" dirty="0" err="1" smtClean="0"/>
              <a:t>connects</a:t>
            </a:r>
            <a:endParaRPr lang="de-DE" sz="1600" dirty="0" smtClean="0"/>
          </a:p>
          <a:p>
            <a:r>
              <a:rPr lang="de-DE" sz="1600" dirty="0" err="1"/>
              <a:t>t</a:t>
            </a:r>
            <a:r>
              <a:rPr lang="de-DE" sz="1600" dirty="0" err="1" smtClean="0"/>
              <a:t>o</a:t>
            </a:r>
            <a:r>
              <a:rPr lang="de-DE" sz="1600" dirty="0" smtClean="0"/>
              <a:t> Mosquitto </a:t>
            </a:r>
            <a:r>
              <a:rPr lang="de-DE" sz="1600" dirty="0" err="1" smtClean="0"/>
              <a:t>broker</a:t>
            </a:r>
            <a:r>
              <a:rPr lang="de-DE" sz="1600" dirty="0" smtClean="0"/>
              <a:t>, </a:t>
            </a:r>
          </a:p>
          <a:p>
            <a:r>
              <a:rPr lang="de-DE" sz="1600" dirty="0" err="1"/>
              <a:t>w</a:t>
            </a:r>
            <a:r>
              <a:rPr lang="de-DE" sz="1600" dirty="0" err="1" smtClean="0"/>
              <a:t>aits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signal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</a:p>
          <a:p>
            <a:r>
              <a:rPr lang="de-DE" sz="1600" dirty="0" err="1" smtClean="0"/>
              <a:t>process</a:t>
            </a:r>
            <a:r>
              <a:rPr lang="de-DE" sz="1600" dirty="0" smtClean="0"/>
              <a:t> alert-message</a:t>
            </a:r>
            <a:endParaRPr lang="de-DE" sz="1600" dirty="0"/>
          </a:p>
        </p:txBody>
      </p:sp>
      <p:sp>
        <p:nvSpPr>
          <p:cNvPr id="107" name="Textfeld 106"/>
          <p:cNvSpPr txBox="1"/>
          <p:nvPr/>
        </p:nvSpPr>
        <p:spPr>
          <a:xfrm>
            <a:off x="9627326" y="4867423"/>
            <a:ext cx="2382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Telegram-Bot</a:t>
            </a:r>
          </a:p>
          <a:p>
            <a:r>
              <a:rPr lang="de-DE" sz="1600" dirty="0" err="1" smtClean="0"/>
              <a:t>connects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API </a:t>
            </a:r>
            <a:r>
              <a:rPr lang="de-DE" sz="1600" dirty="0" err="1" smtClean="0"/>
              <a:t>and</a:t>
            </a:r>
            <a:r>
              <a:rPr lang="de-DE" sz="1600" dirty="0" smtClean="0"/>
              <a:t> send</a:t>
            </a:r>
          </a:p>
          <a:p>
            <a:r>
              <a:rPr lang="de-DE" sz="1600" dirty="0"/>
              <a:t>a</a:t>
            </a:r>
            <a:r>
              <a:rPr lang="de-DE" sz="1600" dirty="0" smtClean="0"/>
              <a:t>lert-message </a:t>
            </a:r>
            <a:r>
              <a:rPr lang="de-DE" sz="1600" dirty="0" err="1" smtClean="0"/>
              <a:t>to</a:t>
            </a:r>
            <a:endParaRPr lang="de-DE" sz="1600" dirty="0" smtClean="0"/>
          </a:p>
          <a:p>
            <a:r>
              <a:rPr lang="de-DE" sz="1600" dirty="0" err="1" smtClean="0"/>
              <a:t>notification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group</a:t>
            </a:r>
            <a:endParaRPr lang="de-DE" sz="1600" dirty="0"/>
          </a:p>
        </p:txBody>
      </p:sp>
      <p:sp>
        <p:nvSpPr>
          <p:cNvPr id="96" name="Textfeld 95"/>
          <p:cNvSpPr txBox="1"/>
          <p:nvPr/>
        </p:nvSpPr>
        <p:spPr>
          <a:xfrm>
            <a:off x="8464059" y="290223"/>
            <a:ext cx="34388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SMOKE-DETECTOR-ALERT</a:t>
            </a:r>
          </a:p>
          <a:p>
            <a:r>
              <a:rPr lang="de-DE" b="1" dirty="0" err="1" smtClean="0"/>
              <a:t>How</a:t>
            </a:r>
            <a:r>
              <a:rPr lang="de-DE" b="1" dirty="0" smtClean="0"/>
              <a:t>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works</a:t>
            </a:r>
            <a:r>
              <a:rPr lang="de-DE" b="1" dirty="0" smtClean="0"/>
              <a:t> ...</a:t>
            </a:r>
            <a:endParaRPr lang="de-DE" b="1" dirty="0"/>
          </a:p>
        </p:txBody>
      </p:sp>
      <p:sp>
        <p:nvSpPr>
          <p:cNvPr id="112" name="Rechteckige Legende 111"/>
          <p:cNvSpPr/>
          <p:nvPr/>
        </p:nvSpPr>
        <p:spPr>
          <a:xfrm>
            <a:off x="4365905" y="6100504"/>
            <a:ext cx="3346373" cy="390462"/>
          </a:xfrm>
          <a:prstGeom prst="wedgeRectCallout">
            <a:avLst>
              <a:gd name="adj1" fmla="val -69882"/>
              <a:gd name="adj2" fmla="val -6136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Supplies the Arduino with 5 Volt voltage</a:t>
            </a:r>
            <a:endParaRPr lang="de-DE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37398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Benedikt Filip</dc:creator>
  <cp:lastModifiedBy>Benedikt Filip</cp:lastModifiedBy>
  <cp:revision>7</cp:revision>
  <dcterms:created xsi:type="dcterms:W3CDTF">2021-02-08T10:03:14Z</dcterms:created>
  <dcterms:modified xsi:type="dcterms:W3CDTF">2021-02-08T10:41:55Z</dcterms:modified>
</cp:coreProperties>
</file>