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C7F55-2774-0041-A29F-20D9FCF5ADE7}" v="643" dt="2020-01-19T16:48:47.674"/>
    <p1510:client id="{09147301-A5F9-4475-8DF0-37B3AF0BBBA2}" v="11" dt="2020-01-19T15:18:41.129"/>
    <p1510:client id="{A5D1B0D1-6D18-41DC-AC59-858C132B03C2}" v="7" dt="2020-01-19T15:16:24.913"/>
    <p1510:client id="{EA9BE2C5-0EA5-4395-907B-C653DB7D8D68}" v="794" dt="2020-01-19T16:47:0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 Gomes Pereira" userId="4fe123bea31afc11" providerId="LiveId" clId="{090C7F55-2774-0041-A29F-20D9FCF5ADE7}"/>
    <pc:docChg chg="addSld modSld">
      <pc:chgData name="Elder Gomes Pereira" userId="4fe123bea31afc11" providerId="LiveId" clId="{090C7F55-2774-0041-A29F-20D9FCF5ADE7}" dt="2020-01-19T16:48:47.674" v="649" actId="20577"/>
      <pc:docMkLst>
        <pc:docMk/>
      </pc:docMkLst>
      <pc:sldChg chg="modSp">
        <pc:chgData name="Elder Gomes Pereira" userId="4fe123bea31afc11" providerId="LiveId" clId="{090C7F55-2774-0041-A29F-20D9FCF5ADE7}" dt="2020-01-19T15:39:13.190" v="13"/>
        <pc:sldMkLst>
          <pc:docMk/>
          <pc:sldMk cId="1703205277" sldId="256"/>
        </pc:sldMkLst>
        <pc:spChg chg="mod">
          <ac:chgData name="Elder Gomes Pereira" userId="4fe123bea31afc11" providerId="LiveId" clId="{090C7F55-2774-0041-A29F-20D9FCF5ADE7}" dt="2020-01-19T15:39:13.190" v="13"/>
          <ac:spMkLst>
            <pc:docMk/>
            <pc:sldMk cId="1703205277" sldId="256"/>
            <ac:spMk id="2" creationId="{00000000-0000-0000-0000-000000000000}"/>
          </ac:spMkLst>
        </pc:spChg>
        <pc:spChg chg="mod">
          <ac:chgData name="Elder Gomes Pereira" userId="4fe123bea31afc11" providerId="LiveId" clId="{090C7F55-2774-0041-A29F-20D9FCF5ADE7}" dt="2020-01-19T15:20:03.654" v="6" actId="1076"/>
          <ac:spMkLst>
            <pc:docMk/>
            <pc:sldMk cId="1703205277" sldId="256"/>
            <ac:spMk id="3" creationId="{00000000-0000-0000-0000-000000000000}"/>
          </ac:spMkLst>
        </pc:spChg>
      </pc:sldChg>
      <pc:sldChg chg="addSp modSp">
        <pc:chgData name="Elder Gomes Pereira" userId="4fe123bea31afc11" providerId="LiveId" clId="{090C7F55-2774-0041-A29F-20D9FCF5ADE7}" dt="2020-01-19T15:54:19.880" v="531"/>
        <pc:sldMkLst>
          <pc:docMk/>
          <pc:sldMk cId="2335240643" sldId="257"/>
        </pc:sldMkLst>
        <pc:spChg chg="mod">
          <ac:chgData name="Elder Gomes Pereira" userId="4fe123bea31afc11" providerId="LiveId" clId="{090C7F55-2774-0041-A29F-20D9FCF5ADE7}" dt="2020-01-19T15:54:06.283" v="529" actId="20577"/>
          <ac:spMkLst>
            <pc:docMk/>
            <pc:sldMk cId="2335240643" sldId="257"/>
            <ac:spMk id="3" creationId="{00000000-0000-0000-0000-000000000000}"/>
          </ac:spMkLst>
        </pc:spChg>
        <pc:graphicFrameChg chg="add mod">
          <ac:chgData name="Elder Gomes Pereira" userId="4fe123bea31afc11" providerId="LiveId" clId="{090C7F55-2774-0041-A29F-20D9FCF5ADE7}" dt="2020-01-19T15:54:19.880" v="531"/>
          <ac:graphicFrameMkLst>
            <pc:docMk/>
            <pc:sldMk cId="2335240643" sldId="257"/>
            <ac:graphicFrameMk id="4" creationId="{192CE3AF-1155-804C-88F7-F6A5FF5A6933}"/>
          </ac:graphicFrameMkLst>
        </pc:graphicFrameChg>
        <pc:picChg chg="add mod">
          <ac:chgData name="Elder Gomes Pereira" userId="4fe123bea31afc11" providerId="LiveId" clId="{090C7F55-2774-0041-A29F-20D9FCF5ADE7}" dt="2020-01-19T15:49:57.415" v="248" actId="1076"/>
          <ac:picMkLst>
            <pc:docMk/>
            <pc:sldMk cId="2335240643" sldId="257"/>
            <ac:picMk id="9" creationId="{314BCE07-EF0D-C44D-B958-C5BE33F1880A}"/>
          </ac:picMkLst>
        </pc:picChg>
      </pc:sldChg>
      <pc:sldChg chg="modSp">
        <pc:chgData name="Elder Gomes Pereira" userId="4fe123bea31afc11" providerId="LiveId" clId="{090C7F55-2774-0041-A29F-20D9FCF5ADE7}" dt="2020-01-19T16:48:47.674" v="649" actId="20577"/>
        <pc:sldMkLst>
          <pc:docMk/>
          <pc:sldMk cId="127717483" sldId="258"/>
        </pc:sldMkLst>
        <pc:spChg chg="mod">
          <ac:chgData name="Elder Gomes Pereira" userId="4fe123bea31afc11" providerId="LiveId" clId="{090C7F55-2774-0041-A29F-20D9FCF5ADE7}" dt="2020-01-19T15:51:29.181" v="270" actId="20577"/>
          <ac:spMkLst>
            <pc:docMk/>
            <pc:sldMk cId="127717483" sldId="258"/>
            <ac:spMk id="2" creationId="{00000000-0000-0000-0000-000000000000}"/>
          </ac:spMkLst>
        </pc:spChg>
        <pc:spChg chg="mod">
          <ac:chgData name="Elder Gomes Pereira" userId="4fe123bea31afc11" providerId="LiveId" clId="{090C7F55-2774-0041-A29F-20D9FCF5ADE7}" dt="2020-01-19T16:48:47.674" v="649" actId="20577"/>
          <ac:spMkLst>
            <pc:docMk/>
            <pc:sldMk cId="127717483" sldId="258"/>
            <ac:spMk id="3" creationId="{00000000-0000-0000-0000-000000000000}"/>
          </ac:spMkLst>
        </pc:spChg>
      </pc:sldChg>
      <pc:sldChg chg="addSp delSp modSp">
        <pc:chgData name="Elder Gomes Pereira" userId="4fe123bea31afc11" providerId="LiveId" clId="{090C7F55-2774-0041-A29F-20D9FCF5ADE7}" dt="2020-01-19T15:54:50.879" v="561"/>
        <pc:sldMkLst>
          <pc:docMk/>
          <pc:sldMk cId="2120881912" sldId="259"/>
        </pc:sldMkLst>
        <pc:spChg chg="mod">
          <ac:chgData name="Elder Gomes Pereira" userId="4fe123bea31afc11" providerId="LiveId" clId="{090C7F55-2774-0041-A29F-20D9FCF5ADE7}" dt="2020-01-19T15:54:41.573" v="551" actId="20577"/>
          <ac:spMkLst>
            <pc:docMk/>
            <pc:sldMk cId="2120881912" sldId="259"/>
            <ac:spMk id="2" creationId="{00000000-0000-0000-0000-000000000000}"/>
          </ac:spMkLst>
        </pc:spChg>
        <pc:spChg chg="mod">
          <ac:chgData name="Elder Gomes Pereira" userId="4fe123bea31afc11" providerId="LiveId" clId="{090C7F55-2774-0041-A29F-20D9FCF5ADE7}" dt="2020-01-19T15:20:35.763" v="9" actId="2711"/>
          <ac:spMkLst>
            <pc:docMk/>
            <pc:sldMk cId="2120881912" sldId="259"/>
            <ac:spMk id="3" creationId="{00000000-0000-0000-0000-000000000000}"/>
          </ac:spMkLst>
        </pc:spChg>
        <pc:spChg chg="add del mod">
          <ac:chgData name="Elder Gomes Pereira" userId="4fe123bea31afc11" providerId="LiveId" clId="{090C7F55-2774-0041-A29F-20D9FCF5ADE7}" dt="2020-01-19T15:54:50.879" v="561"/>
          <ac:spMkLst>
            <pc:docMk/>
            <pc:sldMk cId="2120881912" sldId="259"/>
            <ac:spMk id="4" creationId="{E80DDE14-9926-FC46-A2AA-C5BA5ACC7470}"/>
          </ac:spMkLst>
        </pc:spChg>
      </pc:sldChg>
      <pc:sldChg chg="addSp delSp modSp">
        <pc:chgData name="Elder Gomes Pereira" userId="4fe123bea31afc11" providerId="LiveId" clId="{090C7F55-2774-0041-A29F-20D9FCF5ADE7}" dt="2020-01-19T15:56:56.828" v="623"/>
        <pc:sldMkLst>
          <pc:docMk/>
          <pc:sldMk cId="3024721038" sldId="260"/>
        </pc:sldMkLst>
        <pc:spChg chg="mod">
          <ac:chgData name="Elder Gomes Pereira" userId="4fe123bea31afc11" providerId="LiveId" clId="{090C7F55-2774-0041-A29F-20D9FCF5ADE7}" dt="2020-01-19T15:56:55.421" v="621" actId="14100"/>
          <ac:spMkLst>
            <pc:docMk/>
            <pc:sldMk cId="3024721038" sldId="260"/>
            <ac:spMk id="2" creationId="{00000000-0000-0000-0000-000000000000}"/>
          </ac:spMkLst>
        </pc:spChg>
        <pc:spChg chg="mod">
          <ac:chgData name="Elder Gomes Pereira" userId="4fe123bea31afc11" providerId="LiveId" clId="{090C7F55-2774-0041-A29F-20D9FCF5ADE7}" dt="2020-01-19T15:56:51.950" v="620" actId="14100"/>
          <ac:spMkLst>
            <pc:docMk/>
            <pc:sldMk cId="3024721038" sldId="260"/>
            <ac:spMk id="3" creationId="{00000000-0000-0000-0000-000000000000}"/>
          </ac:spMkLst>
        </pc:spChg>
        <pc:spChg chg="add del mod">
          <ac:chgData name="Elder Gomes Pereira" userId="4fe123bea31afc11" providerId="LiveId" clId="{090C7F55-2774-0041-A29F-20D9FCF5ADE7}" dt="2020-01-19T15:56:56.828" v="623"/>
          <ac:spMkLst>
            <pc:docMk/>
            <pc:sldMk cId="3024721038" sldId="260"/>
            <ac:spMk id="4" creationId="{42F8F0F5-1AAC-0E47-9ADF-D6BB7EA598AC}"/>
          </ac:spMkLst>
        </pc:spChg>
      </pc:sldChg>
      <pc:sldChg chg="modSp">
        <pc:chgData name="Elder Gomes Pereira" userId="4fe123bea31afc11" providerId="LiveId" clId="{090C7F55-2774-0041-A29F-20D9FCF5ADE7}" dt="2020-01-19T15:20:44.288" v="11" actId="2711"/>
        <pc:sldMkLst>
          <pc:docMk/>
          <pc:sldMk cId="4122108035" sldId="261"/>
        </pc:sldMkLst>
        <pc:spChg chg="mod">
          <ac:chgData name="Elder Gomes Pereira" userId="4fe123bea31afc11" providerId="LiveId" clId="{090C7F55-2774-0041-A29F-20D9FCF5ADE7}" dt="2020-01-19T15:20:44.288" v="11" actId="2711"/>
          <ac:spMkLst>
            <pc:docMk/>
            <pc:sldMk cId="4122108035" sldId="261"/>
            <ac:spMk id="3" creationId="{00000000-0000-0000-0000-000000000000}"/>
          </ac:spMkLst>
        </pc:spChg>
      </pc:sldChg>
      <pc:sldChg chg="modSp">
        <pc:chgData name="Elder Gomes Pereira" userId="4fe123bea31afc11" providerId="LiveId" clId="{090C7F55-2774-0041-A29F-20D9FCF5ADE7}" dt="2020-01-19T15:20:47.900" v="12" actId="2711"/>
        <pc:sldMkLst>
          <pc:docMk/>
          <pc:sldMk cId="3860179013" sldId="262"/>
        </pc:sldMkLst>
        <pc:spChg chg="mod">
          <ac:chgData name="Elder Gomes Pereira" userId="4fe123bea31afc11" providerId="LiveId" clId="{090C7F55-2774-0041-A29F-20D9FCF5ADE7}" dt="2020-01-19T15:20:47.900" v="12" actId="2711"/>
          <ac:spMkLst>
            <pc:docMk/>
            <pc:sldMk cId="3860179013" sldId="262"/>
            <ac:spMk id="3" creationId="{00000000-0000-0000-0000-000000000000}"/>
          </ac:spMkLst>
        </pc:spChg>
      </pc:sldChg>
      <pc:sldChg chg="modSp add">
        <pc:chgData name="Elder Gomes Pereira" userId="4fe123bea31afc11" providerId="LiveId" clId="{090C7F55-2774-0041-A29F-20D9FCF5ADE7}" dt="2020-01-19T16:47:51.018" v="645" actId="20577"/>
        <pc:sldMkLst>
          <pc:docMk/>
          <pc:sldMk cId="1414886935" sldId="263"/>
        </pc:sldMkLst>
        <pc:spChg chg="mod">
          <ac:chgData name="Elder Gomes Pereira" userId="4fe123bea31afc11" providerId="LiveId" clId="{090C7F55-2774-0041-A29F-20D9FCF5ADE7}" dt="2020-01-19T16:47:43.150" v="633" actId="20577"/>
          <ac:spMkLst>
            <pc:docMk/>
            <pc:sldMk cId="1414886935" sldId="263"/>
            <ac:spMk id="2" creationId="{00000000-0000-0000-0000-000000000000}"/>
          </ac:spMkLst>
        </pc:spChg>
        <pc:spChg chg="mod">
          <ac:chgData name="Elder Gomes Pereira" userId="4fe123bea31afc11" providerId="LiveId" clId="{090C7F55-2774-0041-A29F-20D9FCF5ADE7}" dt="2020-01-19T16:47:51.018" v="645" actId="20577"/>
          <ac:spMkLst>
            <pc:docMk/>
            <pc:sldMk cId="1414886935" sldId="263"/>
            <ac:spMk id="3" creationId="{00000000-0000-0000-0000-000000000000}"/>
          </ac:spMkLst>
        </pc:spChg>
      </pc:sldChg>
    </pc:docChg>
  </pc:docChgLst>
  <pc:docChgLst>
    <pc:chgData name="Elder Gomes Pereira" userId="4fe123bea31afc11" providerId="Windows Live" clId="Web-{EA9BE2C5-0EA5-4395-907B-C653DB7D8D68}"/>
    <pc:docChg chg="addSld delSld modSld">
      <pc:chgData name="Elder Gomes Pereira" userId="4fe123bea31afc11" providerId="Windows Live" clId="Web-{EA9BE2C5-0EA5-4395-907B-C653DB7D8D68}" dt="2020-01-19T16:47:01.372" v="775" actId="20577"/>
      <pc:docMkLst>
        <pc:docMk/>
      </pc:docMkLst>
      <pc:sldChg chg="modSp">
        <pc:chgData name="Elder Gomes Pereira" userId="4fe123bea31afc11" providerId="Windows Live" clId="Web-{EA9BE2C5-0EA5-4395-907B-C653DB7D8D68}" dt="2020-01-19T15:58:38.861" v="1" actId="20577"/>
        <pc:sldMkLst>
          <pc:docMk/>
          <pc:sldMk cId="1703205277" sldId="256"/>
        </pc:sldMkLst>
        <pc:spChg chg="mod">
          <ac:chgData name="Elder Gomes Pereira" userId="4fe123bea31afc11" providerId="Windows Live" clId="Web-{EA9BE2C5-0EA5-4395-907B-C653DB7D8D68}" dt="2020-01-19T15:58:38.861" v="1" actId="20577"/>
          <ac:spMkLst>
            <pc:docMk/>
            <pc:sldMk cId="1703205277" sldId="256"/>
            <ac:spMk id="2" creationId="{00000000-0000-0000-0000-000000000000}"/>
          </ac:spMkLst>
        </pc:spChg>
      </pc:sldChg>
      <pc:sldChg chg="modSp">
        <pc:chgData name="Elder Gomes Pereira" userId="4fe123bea31afc11" providerId="Windows Live" clId="Web-{EA9BE2C5-0EA5-4395-907B-C653DB7D8D68}" dt="2020-01-19T16:00:57.675" v="3" actId="20577"/>
        <pc:sldMkLst>
          <pc:docMk/>
          <pc:sldMk cId="2335240643" sldId="257"/>
        </pc:sldMkLst>
        <pc:spChg chg="mod">
          <ac:chgData name="Elder Gomes Pereira" userId="4fe123bea31afc11" providerId="Windows Live" clId="Web-{EA9BE2C5-0EA5-4395-907B-C653DB7D8D68}" dt="2020-01-19T16:00:57.675" v="3" actId="20577"/>
          <ac:spMkLst>
            <pc:docMk/>
            <pc:sldMk cId="2335240643" sldId="257"/>
            <ac:spMk id="2" creationId="{00000000-0000-0000-0000-000000000000}"/>
          </ac:spMkLst>
        </pc:spChg>
        <pc:spChg chg="mod">
          <ac:chgData name="Elder Gomes Pereira" userId="4fe123bea31afc11" providerId="Windows Live" clId="Web-{EA9BE2C5-0EA5-4395-907B-C653DB7D8D68}" dt="2020-01-19T15:59:07.846" v="2" actId="20577"/>
          <ac:spMkLst>
            <pc:docMk/>
            <pc:sldMk cId="2335240643" sldId="257"/>
            <ac:spMk id="3" creationId="{00000000-0000-0000-0000-000000000000}"/>
          </ac:spMkLst>
        </pc:spChg>
      </pc:sldChg>
      <pc:sldChg chg="modSp">
        <pc:chgData name="Elder Gomes Pereira" userId="4fe123bea31afc11" providerId="Windows Live" clId="Web-{EA9BE2C5-0EA5-4395-907B-C653DB7D8D68}" dt="2020-01-19T16:39:49.759" v="523" actId="20577"/>
        <pc:sldMkLst>
          <pc:docMk/>
          <pc:sldMk cId="127717483" sldId="258"/>
        </pc:sldMkLst>
        <pc:spChg chg="mod">
          <ac:chgData name="Elder Gomes Pereira" userId="4fe123bea31afc11" providerId="Windows Live" clId="Web-{EA9BE2C5-0EA5-4395-907B-C653DB7D8D68}" dt="2020-01-19T16:23:46.151" v="146" actId="20577"/>
          <ac:spMkLst>
            <pc:docMk/>
            <pc:sldMk cId="127717483" sldId="258"/>
            <ac:spMk id="2" creationId="{00000000-0000-0000-0000-000000000000}"/>
          </ac:spMkLst>
        </pc:spChg>
        <pc:spChg chg="mod">
          <ac:chgData name="Elder Gomes Pereira" userId="4fe123bea31afc11" providerId="Windows Live" clId="Web-{EA9BE2C5-0EA5-4395-907B-C653DB7D8D68}" dt="2020-01-19T16:39:49.759" v="523" actId="20577"/>
          <ac:spMkLst>
            <pc:docMk/>
            <pc:sldMk cId="127717483" sldId="258"/>
            <ac:spMk id="3" creationId="{00000000-0000-0000-0000-000000000000}"/>
          </ac:spMkLst>
        </pc:spChg>
      </pc:sldChg>
      <pc:sldChg chg="modSp">
        <pc:chgData name="Elder Gomes Pereira" userId="4fe123bea31afc11" providerId="Windows Live" clId="Web-{EA9BE2C5-0EA5-4395-907B-C653DB7D8D68}" dt="2020-01-19T16:45:26.371" v="701" actId="20577"/>
        <pc:sldMkLst>
          <pc:docMk/>
          <pc:sldMk cId="2120881912" sldId="259"/>
        </pc:sldMkLst>
        <pc:spChg chg="mod">
          <ac:chgData name="Elder Gomes Pereira" userId="4fe123bea31afc11" providerId="Windows Live" clId="Web-{EA9BE2C5-0EA5-4395-907B-C653DB7D8D68}" dt="2020-01-19T16:24:18.543" v="179" actId="20577"/>
          <ac:spMkLst>
            <pc:docMk/>
            <pc:sldMk cId="2120881912" sldId="259"/>
            <ac:spMk id="2" creationId="{00000000-0000-0000-0000-000000000000}"/>
          </ac:spMkLst>
        </pc:spChg>
        <pc:spChg chg="mod">
          <ac:chgData name="Elder Gomes Pereira" userId="4fe123bea31afc11" providerId="Windows Live" clId="Web-{EA9BE2C5-0EA5-4395-907B-C653DB7D8D68}" dt="2020-01-19T16:45:26.371" v="701" actId="20577"/>
          <ac:spMkLst>
            <pc:docMk/>
            <pc:sldMk cId="2120881912" sldId="259"/>
            <ac:spMk id="3" creationId="{00000000-0000-0000-0000-000000000000}"/>
          </ac:spMkLst>
        </pc:spChg>
      </pc:sldChg>
      <pc:sldChg chg="modSp del">
        <pc:chgData name="Elder Gomes Pereira" userId="4fe123bea31afc11" providerId="Windows Live" clId="Web-{EA9BE2C5-0EA5-4395-907B-C653DB7D8D68}" dt="2020-01-19T16:34:46.757" v="440"/>
        <pc:sldMkLst>
          <pc:docMk/>
          <pc:sldMk cId="3024721038" sldId="260"/>
        </pc:sldMkLst>
        <pc:spChg chg="mod">
          <ac:chgData name="Elder Gomes Pereira" userId="4fe123bea31afc11" providerId="Windows Live" clId="Web-{EA9BE2C5-0EA5-4395-907B-C653DB7D8D68}" dt="2020-01-19T16:26:40.591" v="246" actId="14100"/>
          <ac:spMkLst>
            <pc:docMk/>
            <pc:sldMk cId="3024721038" sldId="260"/>
            <ac:spMk id="2" creationId="{00000000-0000-0000-0000-000000000000}"/>
          </ac:spMkLst>
        </pc:spChg>
        <pc:spChg chg="mod">
          <ac:chgData name="Elder Gomes Pereira" userId="4fe123bea31afc11" providerId="Windows Live" clId="Web-{EA9BE2C5-0EA5-4395-907B-C653DB7D8D68}" dt="2020-01-19T16:33:33.397" v="439" actId="1076"/>
          <ac:spMkLst>
            <pc:docMk/>
            <pc:sldMk cId="3024721038" sldId="260"/>
            <ac:spMk id="3" creationId="{00000000-0000-0000-0000-000000000000}"/>
          </ac:spMkLst>
        </pc:spChg>
      </pc:sldChg>
      <pc:sldChg chg="modSp add del">
        <pc:chgData name="Elder Gomes Pereira" userId="4fe123bea31afc11" providerId="Windows Live" clId="Web-{EA9BE2C5-0EA5-4395-907B-C653DB7D8D68}" dt="2020-01-19T16:47:01.372" v="775" actId="20577"/>
        <pc:sldMkLst>
          <pc:docMk/>
          <pc:sldMk cId="4122108035" sldId="261"/>
        </pc:sldMkLst>
        <pc:spChg chg="mod">
          <ac:chgData name="Elder Gomes Pereira" userId="4fe123bea31afc11" providerId="Windows Live" clId="Web-{EA9BE2C5-0EA5-4395-907B-C653DB7D8D68}" dt="2020-01-19T16:47:01.372" v="775" actId="20577"/>
          <ac:spMkLst>
            <pc:docMk/>
            <pc:sldMk cId="4122108035" sldId="261"/>
            <ac:spMk id="3" creationId="{00000000-0000-0000-0000-000000000000}"/>
          </ac:spMkLst>
        </pc:spChg>
      </pc:sldChg>
      <pc:sldChg chg="addSp delSp modSp">
        <pc:chgData name="Elder Gomes Pereira" userId="4fe123bea31afc11" providerId="Windows Live" clId="Web-{EA9BE2C5-0EA5-4395-907B-C653DB7D8D68}" dt="2020-01-19T16:38:13.384" v="492"/>
        <pc:sldMkLst>
          <pc:docMk/>
          <pc:sldMk cId="3860179013" sldId="262"/>
        </pc:sldMkLst>
        <pc:spChg chg="add del mod">
          <ac:chgData name="Elder Gomes Pereira" userId="4fe123bea31afc11" providerId="Windows Live" clId="Web-{EA9BE2C5-0EA5-4395-907B-C653DB7D8D68}" dt="2020-01-19T16:15:33.893" v="72" actId="20577"/>
          <ac:spMkLst>
            <pc:docMk/>
            <pc:sldMk cId="3860179013" sldId="262"/>
            <ac:spMk id="2" creationId="{00000000-0000-0000-0000-000000000000}"/>
          </ac:spMkLst>
        </pc:spChg>
        <pc:spChg chg="mod">
          <ac:chgData name="Elder Gomes Pereira" userId="4fe123bea31afc11" providerId="Windows Live" clId="Web-{EA9BE2C5-0EA5-4395-907B-C653DB7D8D68}" dt="2020-01-19T16:38:13.384" v="492"/>
          <ac:spMkLst>
            <pc:docMk/>
            <pc:sldMk cId="3860179013" sldId="262"/>
            <ac:spMk id="3" creationId="{00000000-0000-0000-0000-000000000000}"/>
          </ac:spMkLst>
        </pc:spChg>
        <pc:spChg chg="add mod">
          <ac:chgData name="Elder Gomes Pereira" userId="4fe123bea31afc11" providerId="Windows Live" clId="Web-{EA9BE2C5-0EA5-4395-907B-C653DB7D8D68}" dt="2020-01-19T16:37:27.899" v="485" actId="1076"/>
          <ac:spMkLst>
            <pc:docMk/>
            <pc:sldMk cId="3860179013" sldId="262"/>
            <ac:spMk id="4" creationId="{21CBEF3B-A4DB-4FAD-A593-115091BE58CC}"/>
          </ac:spMkLst>
        </pc:spChg>
        <pc:spChg chg="add mod">
          <ac:chgData name="Elder Gomes Pereira" userId="4fe123bea31afc11" providerId="Windows Live" clId="Web-{EA9BE2C5-0EA5-4395-907B-C653DB7D8D68}" dt="2020-01-19T16:37:23.649" v="484" actId="1076"/>
          <ac:spMkLst>
            <pc:docMk/>
            <pc:sldMk cId="3860179013" sldId="262"/>
            <ac:spMk id="9" creationId="{9C4CF380-6D9E-4D3F-BE85-9FD8FD83CC32}"/>
          </ac:spMkLst>
        </pc:spChg>
        <pc:picChg chg="add mod">
          <ac:chgData name="Elder Gomes Pereira" userId="4fe123bea31afc11" providerId="Windows Live" clId="Web-{EA9BE2C5-0EA5-4395-907B-C653DB7D8D68}" dt="2020-01-19T16:37:32.462" v="486" actId="1076"/>
          <ac:picMkLst>
            <pc:docMk/>
            <pc:sldMk cId="3860179013" sldId="262"/>
            <ac:picMk id="5" creationId="{7CF4C5C0-3A1B-4F9B-B66F-93C0CC285BFC}"/>
          </ac:picMkLst>
        </pc:picChg>
        <pc:picChg chg="add mod">
          <ac:chgData name="Elder Gomes Pereira" userId="4fe123bea31afc11" providerId="Windows Live" clId="Web-{EA9BE2C5-0EA5-4395-907B-C653DB7D8D68}" dt="2020-01-19T16:37:35.165" v="487" actId="1076"/>
          <ac:picMkLst>
            <pc:docMk/>
            <pc:sldMk cId="3860179013" sldId="262"/>
            <ac:picMk id="10" creationId="{C602654C-711C-4A93-82A7-3FB7458A7B30}"/>
          </ac:picMkLst>
        </pc:picChg>
      </pc:sldChg>
    </pc:docChg>
  </pc:docChgLst>
  <pc:docChgLst>
    <pc:chgData name="Elder Gomes Pereira" userId="4fe123bea31afc11" providerId="Windows Live" clId="Web-{A5D1B0D1-6D18-41DC-AC59-858C132B03C2}"/>
    <pc:docChg chg="modSld">
      <pc:chgData name="Elder Gomes Pereira" userId="4fe123bea31afc11" providerId="Windows Live" clId="Web-{A5D1B0D1-6D18-41DC-AC59-858C132B03C2}" dt="2020-01-19T15:16:21.382" v="5" actId="20577"/>
      <pc:docMkLst>
        <pc:docMk/>
      </pc:docMkLst>
      <pc:sldChg chg="modSp">
        <pc:chgData name="Elder Gomes Pereira" userId="4fe123bea31afc11" providerId="Windows Live" clId="Web-{A5D1B0D1-6D18-41DC-AC59-858C132B03C2}" dt="2020-01-19T15:16:21.382" v="5" actId="20577"/>
        <pc:sldMkLst>
          <pc:docMk/>
          <pc:sldMk cId="1703205277" sldId="256"/>
        </pc:sldMkLst>
        <pc:spChg chg="mod">
          <ac:chgData name="Elder Gomes Pereira" userId="4fe123bea31afc11" providerId="Windows Live" clId="Web-{A5D1B0D1-6D18-41DC-AC59-858C132B03C2}" dt="2020-01-19T15:16:21.382" v="5" actId="20577"/>
          <ac:spMkLst>
            <pc:docMk/>
            <pc:sldMk cId="1703205277" sldId="256"/>
            <ac:spMk id="2" creationId="{00000000-0000-0000-0000-000000000000}"/>
          </ac:spMkLst>
        </pc:spChg>
      </pc:sldChg>
    </pc:docChg>
  </pc:docChgLst>
  <pc:docChgLst>
    <pc:chgData name="Elder Gomes Pereira" userId="4fe123bea31afc11" providerId="Windows Live" clId="Web-{09147301-A5F9-4475-8DF0-37B3AF0BBBA2}"/>
    <pc:docChg chg="modSld">
      <pc:chgData name="Elder Gomes Pereira" userId="4fe123bea31afc11" providerId="Windows Live" clId="Web-{09147301-A5F9-4475-8DF0-37B3AF0BBBA2}" dt="2020-01-19T15:18:41.129" v="10" actId="20577"/>
      <pc:docMkLst>
        <pc:docMk/>
      </pc:docMkLst>
      <pc:sldChg chg="modSp">
        <pc:chgData name="Elder Gomes Pereira" userId="4fe123bea31afc11" providerId="Windows Live" clId="Web-{09147301-A5F9-4475-8DF0-37B3AF0BBBA2}" dt="2020-01-19T15:18:41.129" v="10" actId="20577"/>
        <pc:sldMkLst>
          <pc:docMk/>
          <pc:sldMk cId="1703205277" sldId="256"/>
        </pc:sldMkLst>
        <pc:spChg chg="mod">
          <ac:chgData name="Elder Gomes Pereira" userId="4fe123bea31afc11" providerId="Windows Live" clId="Web-{09147301-A5F9-4475-8DF0-37B3AF0BBBA2}" dt="2020-01-19T15:18:23.519" v="6" actId="20577"/>
          <ac:spMkLst>
            <pc:docMk/>
            <pc:sldMk cId="1703205277" sldId="256"/>
            <ac:spMk id="2" creationId="{00000000-0000-0000-0000-000000000000}"/>
          </ac:spMkLst>
        </pc:spChg>
        <pc:spChg chg="mod">
          <ac:chgData name="Elder Gomes Pereira" userId="4fe123bea31afc11" providerId="Windows Live" clId="Web-{09147301-A5F9-4475-8DF0-37B3AF0BBBA2}" dt="2020-01-19T15:18:41.129" v="10" actId="20577"/>
          <ac:spMkLst>
            <pc:docMk/>
            <pc:sldMk cId="1703205277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9C06-0183-E140-8871-7838CD89D0CF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9DF5E-BF37-9B41-AA24-1410468D14F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Step 1</a:t>
          </a:r>
        </a:p>
      </dgm:t>
    </dgm:pt>
    <dgm:pt modelId="{526737A0-36C4-F649-89AB-22A8DAC8CCC3}" type="parTrans" cxnId="{332451A9-2E7A-2C47-B260-ACE63D8A04D7}">
      <dgm:prSet/>
      <dgm:spPr/>
      <dgm:t>
        <a:bodyPr/>
        <a:lstStyle/>
        <a:p>
          <a:endParaRPr lang="en-US"/>
        </a:p>
      </dgm:t>
    </dgm:pt>
    <dgm:pt modelId="{8CA922F1-1C66-474B-BBF4-AEA70F145917}" type="sibTrans" cxnId="{332451A9-2E7A-2C47-B260-ACE63D8A04D7}">
      <dgm:prSet/>
      <dgm:spPr/>
      <dgm:t>
        <a:bodyPr/>
        <a:lstStyle/>
        <a:p>
          <a:endParaRPr lang="en-US"/>
        </a:p>
      </dgm:t>
    </dgm:pt>
    <dgm:pt modelId="{C5D087DA-6EAA-7B40-86A1-0FDB0603C78A}">
      <dgm:prSet phldrT="[Text]" custT="1"/>
      <dgm:spPr/>
      <dgm:t>
        <a:bodyPr/>
        <a:lstStyle/>
        <a:p>
          <a:r>
            <a:rPr lang="en-US" sz="1800"/>
            <a:t>Collect data</a:t>
          </a:r>
        </a:p>
      </dgm:t>
    </dgm:pt>
    <dgm:pt modelId="{2195F8FD-D3D8-0747-AC8C-527469D15740}" type="parTrans" cxnId="{A09423BE-EB35-CE4A-86A3-376C5961475F}">
      <dgm:prSet/>
      <dgm:spPr/>
      <dgm:t>
        <a:bodyPr/>
        <a:lstStyle/>
        <a:p>
          <a:endParaRPr lang="en-US"/>
        </a:p>
      </dgm:t>
    </dgm:pt>
    <dgm:pt modelId="{70977B2F-1628-AE4E-955E-DD5E25E2226D}" type="sibTrans" cxnId="{A09423BE-EB35-CE4A-86A3-376C5961475F}">
      <dgm:prSet/>
      <dgm:spPr/>
      <dgm:t>
        <a:bodyPr/>
        <a:lstStyle/>
        <a:p>
          <a:endParaRPr lang="en-US"/>
        </a:p>
      </dgm:t>
    </dgm:pt>
    <dgm:pt modelId="{72AED68D-2B9F-D24E-8CE5-EE1375EEDCA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Step 2</a:t>
          </a:r>
        </a:p>
      </dgm:t>
    </dgm:pt>
    <dgm:pt modelId="{6D812B5E-4FFC-FD4B-B044-8DBF242FD568}" type="parTrans" cxnId="{F44A3B4D-89D8-264D-9E1C-8DC9A6CB3907}">
      <dgm:prSet/>
      <dgm:spPr/>
      <dgm:t>
        <a:bodyPr/>
        <a:lstStyle/>
        <a:p>
          <a:endParaRPr lang="en-US"/>
        </a:p>
      </dgm:t>
    </dgm:pt>
    <dgm:pt modelId="{75667ED8-D50E-094D-9385-90268125FEB7}" type="sibTrans" cxnId="{F44A3B4D-89D8-264D-9E1C-8DC9A6CB3907}">
      <dgm:prSet/>
      <dgm:spPr/>
      <dgm:t>
        <a:bodyPr/>
        <a:lstStyle/>
        <a:p>
          <a:endParaRPr lang="en-US"/>
        </a:p>
      </dgm:t>
    </dgm:pt>
    <dgm:pt modelId="{0867F003-23BE-5E46-90F5-AD3220B3E61B}">
      <dgm:prSet phldrT="[Text]" custT="1"/>
      <dgm:spPr/>
      <dgm:t>
        <a:bodyPr/>
        <a:lstStyle/>
        <a:p>
          <a:r>
            <a:rPr lang="en-US" sz="1800"/>
            <a:t>Format data</a:t>
          </a:r>
        </a:p>
      </dgm:t>
    </dgm:pt>
    <dgm:pt modelId="{B1E9316A-54C4-9A46-9CF6-FA0526258E2F}" type="parTrans" cxnId="{833D0DA1-124D-5E48-91E6-22B355A6B71E}">
      <dgm:prSet/>
      <dgm:spPr/>
      <dgm:t>
        <a:bodyPr/>
        <a:lstStyle/>
        <a:p>
          <a:endParaRPr lang="en-US"/>
        </a:p>
      </dgm:t>
    </dgm:pt>
    <dgm:pt modelId="{09B73987-7811-5141-8EAB-47922558FD33}" type="sibTrans" cxnId="{833D0DA1-124D-5E48-91E6-22B355A6B71E}">
      <dgm:prSet/>
      <dgm:spPr/>
      <dgm:t>
        <a:bodyPr/>
        <a:lstStyle/>
        <a:p>
          <a:endParaRPr lang="en-US"/>
        </a:p>
      </dgm:t>
    </dgm:pt>
    <dgm:pt modelId="{8B852CA0-AF22-B545-B162-8F76FADF6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Step 3</a:t>
          </a:r>
        </a:p>
      </dgm:t>
    </dgm:pt>
    <dgm:pt modelId="{EE88C1B8-AEF4-CF4E-A913-97A71569E64E}" type="parTrans" cxnId="{0B1C1B6B-9D54-DA4C-B72E-A68EC04ACDB2}">
      <dgm:prSet/>
      <dgm:spPr/>
      <dgm:t>
        <a:bodyPr/>
        <a:lstStyle/>
        <a:p>
          <a:endParaRPr lang="en-US"/>
        </a:p>
      </dgm:t>
    </dgm:pt>
    <dgm:pt modelId="{9A775A15-7EE8-BB41-98D6-6CD8C7F52394}" type="sibTrans" cxnId="{0B1C1B6B-9D54-DA4C-B72E-A68EC04ACDB2}">
      <dgm:prSet/>
      <dgm:spPr/>
      <dgm:t>
        <a:bodyPr/>
        <a:lstStyle/>
        <a:p>
          <a:endParaRPr lang="en-US"/>
        </a:p>
      </dgm:t>
    </dgm:pt>
    <dgm:pt modelId="{DE8DACBB-4B6D-6046-9F71-24DFFF2B1344}">
      <dgm:prSet phldrT="[Text]" custT="1"/>
      <dgm:spPr/>
      <dgm:t>
        <a:bodyPr/>
        <a:lstStyle/>
        <a:p>
          <a:r>
            <a:rPr lang="en-US" sz="1800"/>
            <a:t>Visualize</a:t>
          </a:r>
        </a:p>
      </dgm:t>
    </dgm:pt>
    <dgm:pt modelId="{DE69F337-E7EE-794E-B4BC-EB38D3A01205}" type="parTrans" cxnId="{428D4CFE-F66D-2C4B-BA12-1DBDCA2FC6FD}">
      <dgm:prSet/>
      <dgm:spPr/>
      <dgm:t>
        <a:bodyPr/>
        <a:lstStyle/>
        <a:p>
          <a:endParaRPr lang="en-US"/>
        </a:p>
      </dgm:t>
    </dgm:pt>
    <dgm:pt modelId="{9B0C08BA-04AC-C940-B846-EB63FB46FA8C}" type="sibTrans" cxnId="{428D4CFE-F66D-2C4B-BA12-1DBDCA2FC6FD}">
      <dgm:prSet/>
      <dgm:spPr/>
      <dgm:t>
        <a:bodyPr/>
        <a:lstStyle/>
        <a:p>
          <a:endParaRPr lang="en-US"/>
        </a:p>
      </dgm:t>
    </dgm:pt>
    <dgm:pt modelId="{3A7B6682-EB2C-6442-BCD3-371472FA56C4}">
      <dgm:prSet phldrT="[Text]" custT="1"/>
      <dgm:spPr/>
      <dgm:t>
        <a:bodyPr/>
        <a:lstStyle/>
        <a:p>
          <a:r>
            <a:rPr lang="en-US" sz="1800"/>
            <a:t>Analyze data</a:t>
          </a:r>
        </a:p>
      </dgm:t>
    </dgm:pt>
    <dgm:pt modelId="{1D0DFB92-C1B1-354F-BD68-11CE28DBBCBB}" type="parTrans" cxnId="{3ED37D61-550D-B547-BE5E-56B0510BC101}">
      <dgm:prSet/>
      <dgm:spPr/>
      <dgm:t>
        <a:bodyPr/>
        <a:lstStyle/>
        <a:p>
          <a:endParaRPr lang="en-US"/>
        </a:p>
      </dgm:t>
    </dgm:pt>
    <dgm:pt modelId="{9BCE030D-675D-C748-8C4A-01538FF8700B}" type="sibTrans" cxnId="{3ED37D61-550D-B547-BE5E-56B0510BC101}">
      <dgm:prSet/>
      <dgm:spPr/>
      <dgm:t>
        <a:bodyPr/>
        <a:lstStyle/>
        <a:p>
          <a:endParaRPr lang="en-US"/>
        </a:p>
      </dgm:t>
    </dgm:pt>
    <dgm:pt modelId="{A02B7DF8-4783-F541-B388-914FFEA5BEF0}">
      <dgm:prSet phldrT="[Text]" custT="1"/>
      <dgm:spPr/>
      <dgm:t>
        <a:bodyPr/>
        <a:lstStyle/>
        <a:p>
          <a:r>
            <a:rPr lang="en-US" sz="1800"/>
            <a:t>Draw conclusions</a:t>
          </a:r>
        </a:p>
      </dgm:t>
    </dgm:pt>
    <dgm:pt modelId="{806C1BA2-7D18-EE46-9908-95C56BF1014D}" type="parTrans" cxnId="{C29610F5-88C5-BE40-999A-6F0A1F6F5BBC}">
      <dgm:prSet/>
      <dgm:spPr/>
      <dgm:t>
        <a:bodyPr/>
        <a:lstStyle/>
        <a:p>
          <a:endParaRPr lang="en-US"/>
        </a:p>
      </dgm:t>
    </dgm:pt>
    <dgm:pt modelId="{307CD528-9035-4E45-AA0D-5831A003A481}" type="sibTrans" cxnId="{C29610F5-88C5-BE40-999A-6F0A1F6F5BBC}">
      <dgm:prSet/>
      <dgm:spPr/>
      <dgm:t>
        <a:bodyPr/>
        <a:lstStyle/>
        <a:p>
          <a:endParaRPr lang="en-US"/>
        </a:p>
      </dgm:t>
    </dgm:pt>
    <dgm:pt modelId="{1976DB58-A1C8-4649-A49F-D3C07AA20FF9}" type="pres">
      <dgm:prSet presAssocID="{AC249C06-0183-E140-8871-7838CD89D0CF}" presName="linearFlow" presStyleCnt="0">
        <dgm:presLayoutVars>
          <dgm:dir/>
          <dgm:animLvl val="lvl"/>
          <dgm:resizeHandles val="exact"/>
        </dgm:presLayoutVars>
      </dgm:prSet>
      <dgm:spPr/>
    </dgm:pt>
    <dgm:pt modelId="{B7858995-DDB5-BD47-BC7A-1EA40891D27D}" type="pres">
      <dgm:prSet presAssocID="{EDA9DF5E-BF37-9B41-AA24-1410468D14F2}" presName="composite" presStyleCnt="0"/>
      <dgm:spPr/>
    </dgm:pt>
    <dgm:pt modelId="{C7BA6B81-555F-7F4D-9F0E-AD55159D88BA}" type="pres">
      <dgm:prSet presAssocID="{EDA9DF5E-BF37-9B41-AA24-1410468D14F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5A6BAE0-EAAD-2249-9B49-0824268F6CDE}" type="pres">
      <dgm:prSet presAssocID="{EDA9DF5E-BF37-9B41-AA24-1410468D14F2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3085855A-2241-4140-88BF-16B009208CC6}" type="pres">
      <dgm:prSet presAssocID="{8CA922F1-1C66-474B-BBF4-AEA70F145917}" presName="sp" presStyleCnt="0"/>
      <dgm:spPr/>
    </dgm:pt>
    <dgm:pt modelId="{EA56C3A7-ADA0-1544-BC24-9DEE5A821E31}" type="pres">
      <dgm:prSet presAssocID="{72AED68D-2B9F-D24E-8CE5-EE1375EEDCAB}" presName="composite" presStyleCnt="0"/>
      <dgm:spPr/>
    </dgm:pt>
    <dgm:pt modelId="{CA79E983-3713-EC4C-90F8-73832A1A9C42}" type="pres">
      <dgm:prSet presAssocID="{72AED68D-2B9F-D24E-8CE5-EE1375EEDCA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A3990D3-53D8-7E4D-918A-6550BBB6D786}" type="pres">
      <dgm:prSet presAssocID="{72AED68D-2B9F-D24E-8CE5-EE1375EEDCAB}" presName="descendantText" presStyleLbl="alignAcc1" presStyleIdx="1" presStyleCnt="3" custScaleY="102137">
        <dgm:presLayoutVars>
          <dgm:bulletEnabled val="1"/>
        </dgm:presLayoutVars>
      </dgm:prSet>
      <dgm:spPr/>
    </dgm:pt>
    <dgm:pt modelId="{3ED9910E-61E6-3E47-A883-242730D9BA15}" type="pres">
      <dgm:prSet presAssocID="{75667ED8-D50E-094D-9385-90268125FEB7}" presName="sp" presStyleCnt="0"/>
      <dgm:spPr/>
    </dgm:pt>
    <dgm:pt modelId="{B937BC6A-CB64-F344-8F29-BC0AC18D34E0}" type="pres">
      <dgm:prSet presAssocID="{8B852CA0-AF22-B545-B162-8F76FADF6D4F}" presName="composite" presStyleCnt="0"/>
      <dgm:spPr/>
    </dgm:pt>
    <dgm:pt modelId="{A8AF4B0C-6CB9-3A43-B3D3-E9FA4FF74A9D}" type="pres">
      <dgm:prSet presAssocID="{8B852CA0-AF22-B545-B162-8F76FADF6D4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671015C-D4D0-F240-A490-00B76EE83F2C}" type="pres">
      <dgm:prSet presAssocID="{8B852CA0-AF22-B545-B162-8F76FADF6D4F}" presName="descendantText" presStyleLbl="alignAcc1" presStyleIdx="2" presStyleCnt="3" custScaleY="103753">
        <dgm:presLayoutVars>
          <dgm:bulletEnabled val="1"/>
        </dgm:presLayoutVars>
      </dgm:prSet>
      <dgm:spPr/>
    </dgm:pt>
  </dgm:ptLst>
  <dgm:cxnLst>
    <dgm:cxn modelId="{E8464B04-0EB4-DE45-B80F-F6A51201D5E7}" type="presOf" srcId="{EDA9DF5E-BF37-9B41-AA24-1410468D14F2}" destId="{C7BA6B81-555F-7F4D-9F0E-AD55159D88BA}" srcOrd="0" destOrd="0" presId="urn:microsoft.com/office/officeart/2005/8/layout/chevron2"/>
    <dgm:cxn modelId="{3ED37D61-550D-B547-BE5E-56B0510BC101}" srcId="{8B852CA0-AF22-B545-B162-8F76FADF6D4F}" destId="{3A7B6682-EB2C-6442-BCD3-371472FA56C4}" srcOrd="2" destOrd="0" parTransId="{1D0DFB92-C1B1-354F-BD68-11CE28DBBCBB}" sibTransId="{9BCE030D-675D-C748-8C4A-01538FF8700B}"/>
    <dgm:cxn modelId="{F052FA65-91B0-1249-AB8E-A2E5B6455904}" type="presOf" srcId="{0867F003-23BE-5E46-90F5-AD3220B3E61B}" destId="{7A3990D3-53D8-7E4D-918A-6550BBB6D786}" srcOrd="0" destOrd="0" presId="urn:microsoft.com/office/officeart/2005/8/layout/chevron2"/>
    <dgm:cxn modelId="{0B1C1B6B-9D54-DA4C-B72E-A68EC04ACDB2}" srcId="{AC249C06-0183-E140-8871-7838CD89D0CF}" destId="{8B852CA0-AF22-B545-B162-8F76FADF6D4F}" srcOrd="2" destOrd="0" parTransId="{EE88C1B8-AEF4-CF4E-A913-97A71569E64E}" sibTransId="{9A775A15-7EE8-BB41-98D6-6CD8C7F52394}"/>
    <dgm:cxn modelId="{0A5A9D6C-1A0A-6343-B311-F9EA08F81B1D}" type="presOf" srcId="{AC249C06-0183-E140-8871-7838CD89D0CF}" destId="{1976DB58-A1C8-4649-A49F-D3C07AA20FF9}" srcOrd="0" destOrd="0" presId="urn:microsoft.com/office/officeart/2005/8/layout/chevron2"/>
    <dgm:cxn modelId="{F44A3B4D-89D8-264D-9E1C-8DC9A6CB3907}" srcId="{AC249C06-0183-E140-8871-7838CD89D0CF}" destId="{72AED68D-2B9F-D24E-8CE5-EE1375EEDCAB}" srcOrd="1" destOrd="0" parTransId="{6D812B5E-4FFC-FD4B-B044-8DBF242FD568}" sibTransId="{75667ED8-D50E-094D-9385-90268125FEB7}"/>
    <dgm:cxn modelId="{50CE134F-42B6-EA49-B8C6-40AB82927881}" type="presOf" srcId="{C5D087DA-6EAA-7B40-86A1-0FDB0603C78A}" destId="{45A6BAE0-EAAD-2249-9B49-0824268F6CDE}" srcOrd="0" destOrd="0" presId="urn:microsoft.com/office/officeart/2005/8/layout/chevron2"/>
    <dgm:cxn modelId="{00E22552-3160-D642-8231-0D44726FA641}" type="presOf" srcId="{8B852CA0-AF22-B545-B162-8F76FADF6D4F}" destId="{A8AF4B0C-6CB9-3A43-B3D3-E9FA4FF74A9D}" srcOrd="0" destOrd="0" presId="urn:microsoft.com/office/officeart/2005/8/layout/chevron2"/>
    <dgm:cxn modelId="{76B69198-9A44-9945-89F1-FE67638EB46A}" type="presOf" srcId="{A02B7DF8-4783-F541-B388-914FFEA5BEF0}" destId="{2671015C-D4D0-F240-A490-00B76EE83F2C}" srcOrd="0" destOrd="1" presId="urn:microsoft.com/office/officeart/2005/8/layout/chevron2"/>
    <dgm:cxn modelId="{833D0DA1-124D-5E48-91E6-22B355A6B71E}" srcId="{72AED68D-2B9F-D24E-8CE5-EE1375EEDCAB}" destId="{0867F003-23BE-5E46-90F5-AD3220B3E61B}" srcOrd="0" destOrd="0" parTransId="{B1E9316A-54C4-9A46-9CF6-FA0526258E2F}" sibTransId="{09B73987-7811-5141-8EAB-47922558FD33}"/>
    <dgm:cxn modelId="{332451A9-2E7A-2C47-B260-ACE63D8A04D7}" srcId="{AC249C06-0183-E140-8871-7838CD89D0CF}" destId="{EDA9DF5E-BF37-9B41-AA24-1410468D14F2}" srcOrd="0" destOrd="0" parTransId="{526737A0-36C4-F649-89AB-22A8DAC8CCC3}" sibTransId="{8CA922F1-1C66-474B-BBF4-AEA70F145917}"/>
    <dgm:cxn modelId="{A09423BE-EB35-CE4A-86A3-376C5961475F}" srcId="{EDA9DF5E-BF37-9B41-AA24-1410468D14F2}" destId="{C5D087DA-6EAA-7B40-86A1-0FDB0603C78A}" srcOrd="0" destOrd="0" parTransId="{2195F8FD-D3D8-0747-AC8C-527469D15740}" sibTransId="{70977B2F-1628-AE4E-955E-DD5E25E2226D}"/>
    <dgm:cxn modelId="{8B4547C7-721C-5045-A5C7-4F88C9B370A5}" type="presOf" srcId="{72AED68D-2B9F-D24E-8CE5-EE1375EEDCAB}" destId="{CA79E983-3713-EC4C-90F8-73832A1A9C42}" srcOrd="0" destOrd="0" presId="urn:microsoft.com/office/officeart/2005/8/layout/chevron2"/>
    <dgm:cxn modelId="{8A3D56D4-7029-E847-AEE9-AC11D3D0CD90}" type="presOf" srcId="{DE8DACBB-4B6D-6046-9F71-24DFFF2B1344}" destId="{2671015C-D4D0-F240-A490-00B76EE83F2C}" srcOrd="0" destOrd="0" presId="urn:microsoft.com/office/officeart/2005/8/layout/chevron2"/>
    <dgm:cxn modelId="{C29610F5-88C5-BE40-999A-6F0A1F6F5BBC}" srcId="{8B852CA0-AF22-B545-B162-8F76FADF6D4F}" destId="{A02B7DF8-4783-F541-B388-914FFEA5BEF0}" srcOrd="1" destOrd="0" parTransId="{806C1BA2-7D18-EE46-9908-95C56BF1014D}" sibTransId="{307CD528-9035-4E45-AA0D-5831A003A481}"/>
    <dgm:cxn modelId="{FADA17FE-0DCC-A54F-B610-18B4A6D89A96}" type="presOf" srcId="{3A7B6682-EB2C-6442-BCD3-371472FA56C4}" destId="{2671015C-D4D0-F240-A490-00B76EE83F2C}" srcOrd="0" destOrd="2" presId="urn:microsoft.com/office/officeart/2005/8/layout/chevron2"/>
    <dgm:cxn modelId="{428D4CFE-F66D-2C4B-BA12-1DBDCA2FC6FD}" srcId="{8B852CA0-AF22-B545-B162-8F76FADF6D4F}" destId="{DE8DACBB-4B6D-6046-9F71-24DFFF2B1344}" srcOrd="0" destOrd="0" parTransId="{DE69F337-E7EE-794E-B4BC-EB38D3A01205}" sibTransId="{9B0C08BA-04AC-C940-B846-EB63FB46FA8C}"/>
    <dgm:cxn modelId="{744E7ED1-6B94-E640-AC37-E1EABDA07DED}" type="presParOf" srcId="{1976DB58-A1C8-4649-A49F-D3C07AA20FF9}" destId="{B7858995-DDB5-BD47-BC7A-1EA40891D27D}" srcOrd="0" destOrd="0" presId="urn:microsoft.com/office/officeart/2005/8/layout/chevron2"/>
    <dgm:cxn modelId="{02C1CF88-C11B-1E49-ACF3-987A6B75544D}" type="presParOf" srcId="{B7858995-DDB5-BD47-BC7A-1EA40891D27D}" destId="{C7BA6B81-555F-7F4D-9F0E-AD55159D88BA}" srcOrd="0" destOrd="0" presId="urn:microsoft.com/office/officeart/2005/8/layout/chevron2"/>
    <dgm:cxn modelId="{40F72B2A-2784-AD46-AF24-FDFA1CA6F24B}" type="presParOf" srcId="{B7858995-DDB5-BD47-BC7A-1EA40891D27D}" destId="{45A6BAE0-EAAD-2249-9B49-0824268F6CDE}" srcOrd="1" destOrd="0" presId="urn:microsoft.com/office/officeart/2005/8/layout/chevron2"/>
    <dgm:cxn modelId="{1319BFAF-8036-E440-A344-55E1C8251CB0}" type="presParOf" srcId="{1976DB58-A1C8-4649-A49F-D3C07AA20FF9}" destId="{3085855A-2241-4140-88BF-16B009208CC6}" srcOrd="1" destOrd="0" presId="urn:microsoft.com/office/officeart/2005/8/layout/chevron2"/>
    <dgm:cxn modelId="{966D2383-5F5C-574C-9F2A-847FE6ACF209}" type="presParOf" srcId="{1976DB58-A1C8-4649-A49F-D3C07AA20FF9}" destId="{EA56C3A7-ADA0-1544-BC24-9DEE5A821E31}" srcOrd="2" destOrd="0" presId="urn:microsoft.com/office/officeart/2005/8/layout/chevron2"/>
    <dgm:cxn modelId="{8F8BD9C2-85AB-7B4E-810D-25E63749B6B3}" type="presParOf" srcId="{EA56C3A7-ADA0-1544-BC24-9DEE5A821E31}" destId="{CA79E983-3713-EC4C-90F8-73832A1A9C42}" srcOrd="0" destOrd="0" presId="urn:microsoft.com/office/officeart/2005/8/layout/chevron2"/>
    <dgm:cxn modelId="{02E3DDA8-AECA-3946-9351-52E0C7F0DC01}" type="presParOf" srcId="{EA56C3A7-ADA0-1544-BC24-9DEE5A821E31}" destId="{7A3990D3-53D8-7E4D-918A-6550BBB6D786}" srcOrd="1" destOrd="0" presId="urn:microsoft.com/office/officeart/2005/8/layout/chevron2"/>
    <dgm:cxn modelId="{B5A564A1-8C9F-4040-8661-A41A4C0E8200}" type="presParOf" srcId="{1976DB58-A1C8-4649-A49F-D3C07AA20FF9}" destId="{3ED9910E-61E6-3E47-A883-242730D9BA15}" srcOrd="3" destOrd="0" presId="urn:microsoft.com/office/officeart/2005/8/layout/chevron2"/>
    <dgm:cxn modelId="{6FCCA2C6-1F78-2D48-A8BB-5BF97C04061C}" type="presParOf" srcId="{1976DB58-A1C8-4649-A49F-D3C07AA20FF9}" destId="{B937BC6A-CB64-F344-8F29-BC0AC18D34E0}" srcOrd="4" destOrd="0" presId="urn:microsoft.com/office/officeart/2005/8/layout/chevron2"/>
    <dgm:cxn modelId="{34485291-F4F9-A64C-81BB-774C3FE81013}" type="presParOf" srcId="{B937BC6A-CB64-F344-8F29-BC0AC18D34E0}" destId="{A8AF4B0C-6CB9-3A43-B3D3-E9FA4FF74A9D}" srcOrd="0" destOrd="0" presId="urn:microsoft.com/office/officeart/2005/8/layout/chevron2"/>
    <dgm:cxn modelId="{862D5241-FBAC-4A41-AC47-C2C67F48CAA8}" type="presParOf" srcId="{B937BC6A-CB64-F344-8F29-BC0AC18D34E0}" destId="{2671015C-D4D0-F240-A490-00B76EE83F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A6B81-555F-7F4D-9F0E-AD55159D88BA}">
      <dsp:nvSpPr>
        <dsp:cNvPr id="0" name=""/>
        <dsp:cNvSpPr/>
      </dsp:nvSpPr>
      <dsp:spPr>
        <a:xfrm rot="5400000">
          <a:off x="-185918" y="190941"/>
          <a:ext cx="1239454" cy="86761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1</a:t>
          </a:r>
        </a:p>
      </dsp:txBody>
      <dsp:txXfrm rot="-5400000">
        <a:off x="0" y="438832"/>
        <a:ext cx="867618" cy="371836"/>
      </dsp:txXfrm>
    </dsp:sp>
    <dsp:sp modelId="{45A6BAE0-EAAD-2249-9B49-0824268F6CDE}">
      <dsp:nvSpPr>
        <dsp:cNvPr id="0" name=""/>
        <dsp:cNvSpPr/>
      </dsp:nvSpPr>
      <dsp:spPr>
        <a:xfrm rot="5400000">
          <a:off x="2381564" y="-1508922"/>
          <a:ext cx="805645" cy="38335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Collect data</a:t>
          </a:r>
        </a:p>
      </dsp:txBody>
      <dsp:txXfrm rot="-5400000">
        <a:off x="867618" y="44352"/>
        <a:ext cx="3794209" cy="726989"/>
      </dsp:txXfrm>
    </dsp:sp>
    <dsp:sp modelId="{CA79E983-3713-EC4C-90F8-73832A1A9C42}">
      <dsp:nvSpPr>
        <dsp:cNvPr id="0" name=""/>
        <dsp:cNvSpPr/>
      </dsp:nvSpPr>
      <dsp:spPr>
        <a:xfrm rot="5400000">
          <a:off x="-185918" y="1241195"/>
          <a:ext cx="1239454" cy="86761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2</a:t>
          </a:r>
        </a:p>
      </dsp:txBody>
      <dsp:txXfrm rot="-5400000">
        <a:off x="0" y="1489086"/>
        <a:ext cx="867618" cy="371836"/>
      </dsp:txXfrm>
    </dsp:sp>
    <dsp:sp modelId="{7A3990D3-53D8-7E4D-918A-6550BBB6D786}">
      <dsp:nvSpPr>
        <dsp:cNvPr id="0" name=""/>
        <dsp:cNvSpPr/>
      </dsp:nvSpPr>
      <dsp:spPr>
        <a:xfrm rot="5400000">
          <a:off x="2372956" y="-458669"/>
          <a:ext cx="822862" cy="38335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Format data</a:t>
          </a:r>
        </a:p>
      </dsp:txBody>
      <dsp:txXfrm rot="-5400000">
        <a:off x="867619" y="1086837"/>
        <a:ext cx="3793368" cy="742524"/>
      </dsp:txXfrm>
    </dsp:sp>
    <dsp:sp modelId="{A8AF4B0C-6CB9-3A43-B3D3-E9FA4FF74A9D}">
      <dsp:nvSpPr>
        <dsp:cNvPr id="0" name=""/>
        <dsp:cNvSpPr/>
      </dsp:nvSpPr>
      <dsp:spPr>
        <a:xfrm rot="5400000">
          <a:off x="-185918" y="2297958"/>
          <a:ext cx="1239454" cy="867618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3</a:t>
          </a:r>
        </a:p>
      </dsp:txBody>
      <dsp:txXfrm rot="-5400000">
        <a:off x="0" y="2545849"/>
        <a:ext cx="867618" cy="371836"/>
      </dsp:txXfrm>
    </dsp:sp>
    <dsp:sp modelId="{2671015C-D4D0-F240-A490-00B76EE83F2C}">
      <dsp:nvSpPr>
        <dsp:cNvPr id="0" name=""/>
        <dsp:cNvSpPr/>
      </dsp:nvSpPr>
      <dsp:spPr>
        <a:xfrm rot="5400000">
          <a:off x="2366446" y="598093"/>
          <a:ext cx="835881" cy="38335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Visualize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Draw conclusions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Analyze data</a:t>
          </a:r>
        </a:p>
      </dsp:txBody>
      <dsp:txXfrm rot="-5400000">
        <a:off x="867618" y="2137725"/>
        <a:ext cx="3792733" cy="7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/>
              <a:t>STATISTICS CANADA   CANDEV DATA CHALLENGE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>
                <a:latin typeface="Arial Black"/>
              </a:rPr>
              <a:t>Real-Time Electricity Demand for Ontario</a:t>
            </a:r>
            <a:br>
              <a:rPr lang="en-CA"/>
            </a:br>
            <a:endParaRPr lang="en-CA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3830" y="3429000"/>
            <a:ext cx="8497713" cy="607543"/>
          </a:xfrm>
          <a:solidFill>
            <a:schemeClr val="bg1"/>
          </a:solidFill>
        </p:spPr>
        <p:txBody>
          <a:bodyPr anchor="t"/>
          <a:lstStyle/>
          <a:p>
            <a:r>
              <a:rPr lang="en-CA" b="1">
                <a:solidFill>
                  <a:srgbClr val="C00000"/>
                </a:solidFill>
                <a:latin typeface="Arial"/>
                <a:cs typeface="Arial"/>
              </a:rPr>
              <a:t>Team 2131:</a:t>
            </a:r>
            <a:r>
              <a:rPr lang="en-CA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CA" err="1">
                <a:solidFill>
                  <a:srgbClr val="C00000"/>
                </a:solidFill>
                <a:latin typeface="Arial"/>
                <a:cs typeface="Arial"/>
              </a:rPr>
              <a:t>Filipp</a:t>
            </a:r>
            <a:r>
              <a:rPr lang="en-CA">
                <a:solidFill>
                  <a:srgbClr val="C00000"/>
                </a:solidFill>
                <a:latin typeface="Arial"/>
                <a:cs typeface="Arial"/>
              </a:rPr>
              <a:t>, Shan, Gaurav &amp; Elder</a:t>
            </a:r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CA">
                <a:solidFill>
                  <a:schemeClr val="tx1"/>
                </a:solidFill>
                <a:latin typeface="Arial Black"/>
              </a:rPr>
              <a:t>Agenda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Using real-time electricity data</a:t>
            </a:r>
          </a:p>
          <a:p>
            <a:pPr marL="0" lv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endParaRPr lang="en-US" sz="2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2CE3AF-1155-804C-88F7-F6A5FF5A6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313687"/>
              </p:ext>
            </p:extLst>
          </p:nvPr>
        </p:nvGraphicFramePr>
        <p:xfrm>
          <a:off x="829849" y="2297150"/>
          <a:ext cx="4701156" cy="335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Image result for real time energy data&quot;">
            <a:extLst>
              <a:ext uri="{FF2B5EF4-FFF2-40B4-BE49-F238E27FC236}">
                <a16:creationId xmlns:a16="http://schemas.microsoft.com/office/drawing/2014/main" id="{314BCE07-EF0D-C44D-B958-C5BE33F18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26241" b="-1"/>
          <a:stretch/>
        </p:blipFill>
        <p:spPr bwMode="auto">
          <a:xfrm>
            <a:off x="6708698" y="0"/>
            <a:ext cx="5483302" cy="5956522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4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CA">
                <a:solidFill>
                  <a:schemeClr val="tx1"/>
                </a:solidFill>
                <a:latin typeface="Arial Black"/>
              </a:rPr>
              <a:t>Problem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spcBef>
                <a:spcPts val="500"/>
              </a:spcBef>
              <a:buNone/>
              <a:defRPr/>
            </a:pPr>
            <a:endParaRPr lang="fr-C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fr-CA">
                <a:latin typeface="Arial"/>
                <a:cs typeface="Arial"/>
              </a:rPr>
              <a:t> </a:t>
            </a:r>
            <a:r>
              <a:rPr lang="fr-CA" err="1">
                <a:latin typeface="Arial"/>
                <a:cs typeface="Arial"/>
              </a:rPr>
              <a:t>Collecting</a:t>
            </a:r>
            <a:r>
              <a:rPr lang="fr-CA">
                <a:latin typeface="Arial"/>
                <a:cs typeface="Arial"/>
              </a:rPr>
              <a:t> data </a:t>
            </a:r>
            <a:r>
              <a:rPr lang="fr-CA" err="1">
                <a:latin typeface="Arial"/>
                <a:cs typeface="Arial"/>
              </a:rPr>
              <a:t>from</a:t>
            </a:r>
            <a:r>
              <a:rPr lang="fr-CA">
                <a:latin typeface="Arial"/>
                <a:cs typeface="Arial"/>
              </a:rPr>
              <a:t> multiple sources</a:t>
            </a:r>
          </a:p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fr-CA">
                <a:latin typeface="Arial"/>
                <a:cs typeface="Arial"/>
              </a:rPr>
              <a:t> </a:t>
            </a:r>
            <a:r>
              <a:rPr lang="fr-CA" err="1">
                <a:latin typeface="Arial"/>
                <a:cs typeface="Arial"/>
              </a:rPr>
              <a:t>Processing</a:t>
            </a:r>
            <a:r>
              <a:rPr lang="fr-CA">
                <a:latin typeface="Arial"/>
                <a:cs typeface="Arial"/>
              </a:rPr>
              <a:t> </a:t>
            </a:r>
            <a:r>
              <a:rPr lang="fr-CA" err="1">
                <a:latin typeface="Arial"/>
                <a:cs typeface="Arial"/>
              </a:rPr>
              <a:t>it</a:t>
            </a:r>
            <a:r>
              <a:rPr lang="fr-CA">
                <a:latin typeface="Arial"/>
                <a:cs typeface="Arial"/>
              </a:rPr>
              <a:t> </a:t>
            </a:r>
            <a:r>
              <a:rPr lang="fr-CA" err="1">
                <a:latin typeface="Arial"/>
                <a:cs typeface="Arial"/>
              </a:rPr>
              <a:t>into</a:t>
            </a:r>
            <a:r>
              <a:rPr lang="fr-CA">
                <a:latin typeface="Arial"/>
                <a:cs typeface="Arial"/>
              </a:rPr>
              <a:t> a </a:t>
            </a:r>
            <a:r>
              <a:rPr lang="fr-CA" err="1">
                <a:latin typeface="Arial"/>
                <a:cs typeface="Arial"/>
              </a:rPr>
              <a:t>redable</a:t>
            </a:r>
            <a:r>
              <a:rPr lang="fr-CA">
                <a:latin typeface="Arial"/>
                <a:cs typeface="Arial"/>
              </a:rPr>
              <a:t> format</a:t>
            </a:r>
          </a:p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fr-CA">
                <a:latin typeface="Arial"/>
                <a:cs typeface="Arial"/>
              </a:rPr>
              <a:t> </a:t>
            </a:r>
            <a:r>
              <a:rPr lang="fr-CA" err="1">
                <a:latin typeface="Arial"/>
                <a:cs typeface="Arial"/>
              </a:rPr>
              <a:t>Accommodate</a:t>
            </a:r>
            <a:r>
              <a:rPr lang="fr-CA">
                <a:latin typeface="Arial"/>
                <a:cs typeface="Arial"/>
              </a:rPr>
              <a:t> for the timing </a:t>
            </a:r>
            <a:r>
              <a:rPr lang="fr-CA" err="1">
                <a:latin typeface="Arial"/>
                <a:cs typeface="Arial"/>
              </a:rPr>
              <a:t>differences</a:t>
            </a:r>
            <a:r>
              <a:rPr lang="fr-CA">
                <a:latin typeface="Arial"/>
                <a:cs typeface="Arial"/>
              </a:rPr>
              <a:t> and the </a:t>
            </a:r>
            <a:r>
              <a:rPr lang="fr-CA" err="1">
                <a:latin typeface="Arial"/>
                <a:cs typeface="Arial"/>
              </a:rPr>
              <a:t>different</a:t>
            </a:r>
            <a:r>
              <a:rPr lang="fr-CA">
                <a:latin typeface="Arial"/>
                <a:cs typeface="Arial"/>
              </a:rPr>
              <a:t>     variety of information </a:t>
            </a:r>
            <a:r>
              <a:rPr lang="fr-CA" err="1">
                <a:latin typeface="Arial"/>
                <a:cs typeface="Arial"/>
              </a:rPr>
              <a:t>from</a:t>
            </a:r>
            <a:r>
              <a:rPr lang="fr-CA">
                <a:latin typeface="Arial"/>
                <a:cs typeface="Arial"/>
              </a:rPr>
              <a:t> online sources</a:t>
            </a:r>
          </a:p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fr-CA">
                <a:latin typeface="Arial"/>
                <a:cs typeface="Arial"/>
              </a:rPr>
              <a:t> </a:t>
            </a:r>
            <a:r>
              <a:rPr lang="fr-CA" err="1">
                <a:latin typeface="Arial"/>
                <a:cs typeface="Arial"/>
              </a:rPr>
              <a:t>Emphasis</a:t>
            </a:r>
            <a:r>
              <a:rPr lang="fr-CA">
                <a:latin typeface="Arial"/>
                <a:cs typeface="Arial"/>
              </a:rPr>
              <a:t> on the </a:t>
            </a:r>
            <a:r>
              <a:rPr lang="fr-CA" err="1">
                <a:latin typeface="Arial"/>
                <a:cs typeface="Arial"/>
              </a:rPr>
              <a:t>actual</a:t>
            </a:r>
            <a:r>
              <a:rPr lang="fr-CA">
                <a:latin typeface="Arial"/>
                <a:cs typeface="Arial"/>
              </a:rPr>
              <a:t> </a:t>
            </a:r>
            <a:r>
              <a:rPr lang="fr-CA" err="1">
                <a:latin typeface="Arial"/>
                <a:cs typeface="Arial"/>
              </a:rPr>
              <a:t>energy</a:t>
            </a:r>
            <a:r>
              <a:rPr lang="fr-CA">
                <a:latin typeface="Arial"/>
                <a:cs typeface="Arial"/>
              </a:rPr>
              <a:t> </a:t>
            </a:r>
            <a:r>
              <a:rPr lang="fr-CA" err="1">
                <a:latin typeface="Arial"/>
                <a:cs typeface="Arial"/>
              </a:rPr>
              <a:t>demand</a:t>
            </a:r>
            <a:r>
              <a:rPr lang="fr-CA">
                <a:latin typeface="Arial"/>
                <a:cs typeface="Arial"/>
              </a:rPr>
              <a:t> at the provincial </a:t>
            </a:r>
            <a:r>
              <a:rPr lang="fr-CA" err="1">
                <a:latin typeface="Arial"/>
                <a:cs typeface="Arial"/>
              </a:rPr>
              <a:t>level</a:t>
            </a:r>
            <a:endParaRPr lang="en-CA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CA">
                <a:solidFill>
                  <a:schemeClr val="tx1"/>
                </a:solidFill>
                <a:latin typeface="Arial Black"/>
              </a:rPr>
              <a:t>Approach / Solutions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34" y="2212615"/>
            <a:ext cx="10615617" cy="3234230"/>
          </a:xfrm>
        </p:spPr>
        <p:txBody>
          <a:bodyPr anchor="t"/>
          <a:lstStyle/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 Pick Ontario to collect real-time data</a:t>
            </a:r>
            <a:endParaRPr lang="fr-FR"/>
          </a:p>
          <a:p>
            <a:pPr marL="702310" lvl="1">
              <a:buFont typeface="Wingdings" panose="020B0604020202020204" pitchFamily="34" charset="0"/>
              <a:buChar char="q"/>
              <a:defRPr/>
            </a:pPr>
            <a:r>
              <a:rPr lang="en-US">
                <a:latin typeface="Arial"/>
                <a:cs typeface="Arial"/>
              </a:rPr>
              <a:t> Deregulated – data was easily available</a:t>
            </a:r>
          </a:p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 Demonstrate proof of concept using the largest province</a:t>
            </a:r>
          </a:p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 Scalable to other provinces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8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CA">
                <a:solidFill>
                  <a:schemeClr val="tx1"/>
                </a:solidFill>
                <a:latin typeface="Arial Black"/>
              </a:rPr>
              <a:t>Results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34" y="2212615"/>
            <a:ext cx="10615617" cy="3234230"/>
          </a:xfrm>
        </p:spPr>
        <p:txBody>
          <a:bodyPr anchor="t"/>
          <a:lstStyle/>
          <a:p>
            <a:pPr marL="457200" indent="-457200"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 See webpage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88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34" y="2004797"/>
            <a:ext cx="10615617" cy="3869229"/>
          </a:xfrm>
        </p:spPr>
        <p:txBody>
          <a:bodyPr anchor="t"/>
          <a:lstStyle/>
          <a:p>
            <a:pPr marL="457200" indent="-457200">
              <a:spcBef>
                <a:spcPts val="0"/>
              </a:spcBef>
              <a:spcAft>
                <a:spcPts val="500"/>
              </a:spcAft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Able to collect real-time data for Ontario through parsing</a:t>
            </a:r>
            <a:endParaRPr lang="en-US">
              <a:cs typeface="Calibri" panose="020F0502020204030204"/>
            </a:endParaRP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Visualize data through an interactive graph Java Script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Used HTML to structure the data on the webpage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This method can be used to draw conclusions for decision-making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Wingdings" panose="020B0604020202020204" pitchFamily="34" charset="0"/>
              <a:buChar char="Ø"/>
              <a:defRPr/>
            </a:pPr>
            <a:r>
              <a:rPr lang="en-US">
                <a:latin typeface="Arial"/>
                <a:cs typeface="Arial"/>
              </a:rPr>
              <a:t>Can be applied to other jurisdictions for analyzing data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500"/>
              </a:spcAft>
              <a:buFont typeface="Wingdings" panose="020B0604020202020204" pitchFamily="34" charset="0"/>
              <a:buChar char="Ø"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705" indent="-179705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705" indent="-179705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10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34" y="2108706"/>
            <a:ext cx="10419344" cy="53259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marL="0" indent="0" algn="ctr">
              <a:buNone/>
              <a:defRPr/>
            </a:pPr>
            <a:r>
              <a:rPr lang="en-US">
                <a:latin typeface="Arial"/>
                <a:cs typeface="Arial"/>
              </a:rPr>
              <a:t>Thanks to </a:t>
            </a:r>
            <a:r>
              <a:rPr lang="en-US" err="1">
                <a:latin typeface="Arial"/>
                <a:cs typeface="Arial"/>
              </a:rPr>
              <a:t>CanDev</a:t>
            </a:r>
            <a:r>
              <a:rPr lang="en-US">
                <a:latin typeface="Arial"/>
                <a:cs typeface="Arial"/>
              </a:rPr>
              <a:t> for organizing this event!</a:t>
            </a:r>
            <a:endParaRPr lang="fr-FR">
              <a:cs typeface="Calibri" panose="020F0502020204030204"/>
            </a:endParaRPr>
          </a:p>
          <a:p>
            <a:pPr marL="0" indent="0">
              <a:buNone/>
              <a:defRPr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  <a:defRPr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  <a:defRPr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  <a:defRPr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CBEF3B-A4DB-4FAD-A593-115091BE58CC}"/>
              </a:ext>
            </a:extLst>
          </p:cNvPr>
          <p:cNvSpPr txBox="1"/>
          <p:nvPr/>
        </p:nvSpPr>
        <p:spPr>
          <a:xfrm>
            <a:off x="787400" y="2992582"/>
            <a:ext cx="450965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latin typeface="Arial"/>
                <a:cs typeface="Arial"/>
              </a:rPr>
              <a:t>Filipp</a:t>
            </a:r>
            <a:r>
              <a:rPr lang="en-US" sz="2500">
                <a:latin typeface="Arial"/>
                <a:cs typeface="Arial"/>
              </a:rPr>
              <a:t> </a:t>
            </a:r>
            <a:r>
              <a:rPr lang="en-US" sz="2500" err="1">
                <a:latin typeface="Arial"/>
                <a:cs typeface="Arial"/>
              </a:rPr>
              <a:t>Gorodkov</a:t>
            </a:r>
            <a:br>
              <a:rPr lang="en-US" sz="2500">
                <a:latin typeface="Arial"/>
                <a:cs typeface="Arial"/>
              </a:rPr>
            </a:br>
            <a:r>
              <a:rPr lang="en-US" sz="2500">
                <a:latin typeface="Arial"/>
                <a:cs typeface="Arial"/>
              </a:rPr>
              <a:t>Shan </a:t>
            </a:r>
            <a:r>
              <a:rPr lang="en-US" sz="2500" err="1">
                <a:latin typeface="Arial"/>
                <a:cs typeface="Arial"/>
              </a:rPr>
              <a:t>Thind</a:t>
            </a:r>
            <a:endParaRPr lang="fr-CA" sz="2500">
              <a:latin typeface="Arial"/>
              <a:ea typeface="+mn-lt"/>
              <a:cs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4CF380-6D9E-4D3F-BE85-9FD8FD83CC32}"/>
              </a:ext>
            </a:extLst>
          </p:cNvPr>
          <p:cNvSpPr txBox="1"/>
          <p:nvPr/>
        </p:nvSpPr>
        <p:spPr>
          <a:xfrm>
            <a:off x="6017490" y="2992581"/>
            <a:ext cx="450965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2500" err="1">
                <a:latin typeface="Arial"/>
                <a:cs typeface="Arial"/>
              </a:rPr>
              <a:t>Gaurav</a:t>
            </a:r>
            <a:r>
              <a:rPr lang="fr-CA" sz="2500">
                <a:latin typeface="Arial"/>
                <a:cs typeface="Arial"/>
              </a:rPr>
              <a:t> </a:t>
            </a:r>
            <a:r>
              <a:rPr lang="fr-CA" sz="2500" err="1">
                <a:latin typeface="Arial"/>
                <a:cs typeface="Arial"/>
              </a:rPr>
              <a:t>Dewan</a:t>
            </a:r>
            <a:br>
              <a:rPr lang="fr-CA" sz="2500">
                <a:latin typeface="Arial"/>
                <a:cs typeface="Arial"/>
              </a:rPr>
            </a:br>
            <a:r>
              <a:rPr lang="fr-CA" sz="2500">
                <a:latin typeface="Arial"/>
                <a:cs typeface="Arial"/>
              </a:rPr>
              <a:t>Elder Gomes Pereira</a:t>
            </a:r>
            <a:endParaRPr lang="fr-FR" sz="2500">
              <a:latin typeface="Arial"/>
              <a:cs typeface="Arial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7CF4C5C0-3A1B-4F9B-B66F-93C0CC28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91" y="3856182"/>
            <a:ext cx="2743200" cy="1524000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C602654C-711C-4A93-82A7-3FB7458A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96" y="3854889"/>
            <a:ext cx="2958860" cy="16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79013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DL Theme</vt:lpstr>
      <vt:lpstr>Real-Time Electricity Demand for Ontario </vt:lpstr>
      <vt:lpstr>Agenda</vt:lpstr>
      <vt:lpstr>Problem</vt:lpstr>
      <vt:lpstr>Approach / Solutions</vt:lpstr>
      <vt:lpstr>Results</vt:lpstr>
      <vt:lpstr>Conclusion</vt:lpstr>
      <vt:lpstr>Questions</vt:lpstr>
    </vt:vector>
  </TitlesOfParts>
  <Company>StatCan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revision>1</cp:revision>
  <dcterms:created xsi:type="dcterms:W3CDTF">2019-07-30T16:57:20Z</dcterms:created>
  <dcterms:modified xsi:type="dcterms:W3CDTF">2020-01-19T16:48:59Z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-268891320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1857029606</vt:i4>
  </property>
</Properties>
</file>