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57" r:id="rId5"/>
    <p:sldId id="260" r:id="rId6"/>
    <p:sldId id="261" r:id="rId7"/>
    <p:sldId id="258" r:id="rId8"/>
    <p:sldId id="262" r:id="rId9"/>
    <p:sldId id="263" r:id="rId10"/>
    <p:sldId id="27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E4C42C-C177-13BF-525C-16FC7534C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23C4843-B1A1-1B16-0BC6-A1BCC0A05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CB54E0-2227-6CCB-B788-F570E897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169-87AC-4F8C-A400-D444D905154D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1A23D5-2BDD-C69C-A1EF-AA6232B5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8FEA0D-43F0-24C6-A3BB-68322B50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99A2-226A-4103-8BEA-5D91405E1B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589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C17530-7C91-BC49-C296-7572165D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D72C890-7643-87BE-6F01-3B3E79C18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677F2C-D244-997E-12A5-E309AAF7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169-87AC-4F8C-A400-D444D905154D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203235-07C7-37B8-983B-551E36A6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6B12DD-7201-3460-A1C5-1D26A808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99A2-226A-4103-8BEA-5D91405E1B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361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9B43A87-6A99-F045-BC73-57EF69B1E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AAB8030-AA04-9731-8856-8C7BDEACE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730D1F-60C7-F083-AB60-6C740E99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169-87AC-4F8C-A400-D444D905154D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8F014E-076C-9591-5773-86E18DB2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9BDD1F-DBCD-DDAD-3128-53C83253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99A2-226A-4103-8BEA-5D91405E1B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914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EE70B2-820F-F962-6217-D490C1F6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A07D57-1074-1398-5AB3-3DD040AF4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96ECB4-B17A-DC1D-D15F-E647F84A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169-87AC-4F8C-A400-D444D905154D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357A11-86AE-7EA3-859F-336BA6717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FB333F-F003-DDDE-0593-120848B0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99A2-226A-4103-8BEA-5D91405E1B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299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88B2AE-0C65-F6E5-051C-4B5292C5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AF7C3D0-0460-E7B5-AF15-40119BB89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C107B3-3BDF-E5F1-C985-F1D4B1C7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169-87AC-4F8C-A400-D444D905154D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3DE1EF-A232-24C9-1F84-71C8D137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73BF22-E3C5-E45C-8393-D4081984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99A2-226A-4103-8BEA-5D91405E1B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018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8D5FDC-392F-DFB0-E9E1-F8AE910A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B37204-9DFD-7668-6F3C-1AFA42B17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4002F8-DAE4-4028-ABC7-B77B57AA28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730206D-0B50-3A83-27E0-F7D0ACF4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169-87AC-4F8C-A400-D444D905154D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BBE2F85-3ADA-0988-7692-60DCF846B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6C3A2D-633B-935D-493B-7C2AA1DD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99A2-226A-4103-8BEA-5D91405E1B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254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3D3C78-E555-9667-A8D3-E2B949B1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155373-EFBC-0B0D-8CEB-E28DC48EF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1EC55F9-EE20-4DA6-D2F3-2D529B8F5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873D602-15B5-E751-9E57-3C1F597C4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297AAF7-C837-DFAA-5CAD-B2CEB0615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805C75-5EE4-4E53-69AB-56B67A2A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169-87AC-4F8C-A400-D444D905154D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9FA47F-7126-A605-9739-D96150A9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6F2E76A-7355-3671-D0C2-0A597236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99A2-226A-4103-8BEA-5D91405E1B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8784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C3BF47-98D1-DE07-7BF0-E1EDF6D0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647C6EF-BEC2-02F9-11B3-B87106EC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169-87AC-4F8C-A400-D444D905154D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991F6A-6BD9-F943-F14B-A6478129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30D45BF-377C-3046-8B21-0645A55F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99A2-226A-4103-8BEA-5D91405E1B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56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C0F95FA-77EB-6403-8774-AE1A302F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169-87AC-4F8C-A400-D444D905154D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1FEFE3-99BB-4590-DCD2-BD5D4079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B7E37C-880F-B45F-EF5F-28B75FC7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99A2-226A-4103-8BEA-5D91405E1B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21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9533EC-1AA0-66AD-C303-326B0E1B9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08687-135E-8AC8-0EBF-7DF12F324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D28062-6AED-0C79-F388-A3E048797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D1D53E-6072-05B6-D28D-B85DC5D6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169-87AC-4F8C-A400-D444D905154D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311059-8D47-ED93-8552-7DD6C5D2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EBA1AC-C803-6F25-39E3-043D16AA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99A2-226A-4103-8BEA-5D91405E1B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019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3D668-54C0-074B-E696-F9BFCE6A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065D2E1-BDE3-A954-6B35-3C373AA83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46880A2-70C7-6675-C47D-5374308C4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8C84A5-BBF2-5ABC-749F-142EB986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76169-87AC-4F8C-A400-D444D905154D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67CAE4D-948F-6FC5-6510-58945A1D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03424EA-388C-0CE6-E12F-B795F800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99A2-226A-4103-8BEA-5D91405E1B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63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3056D89-C667-178B-DFF1-7F087196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601C7A-E139-E930-9F2A-81C6F7138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22A4C7-E9B7-66AE-BB28-ECE5579AB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76169-87AC-4F8C-A400-D444D905154D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447449-1C5D-2955-1A7F-0365C031E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ACEFD8-4408-4FA3-BF63-EB00CF4F8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3A99A2-226A-4103-8BEA-5D91405E1B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62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D1751-1221-63EC-8C79-D681178B9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41EBC5-64BE-EADC-601E-02457F45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1366" y="1349054"/>
            <a:ext cx="3009267" cy="1325563"/>
          </a:xfrm>
        </p:spPr>
        <p:txBody>
          <a:bodyPr/>
          <a:lstStyle/>
          <a:p>
            <a:r>
              <a:rPr lang="it-IT" dirty="0"/>
              <a:t>2days_reset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7AFEF87-3E7B-8319-BCDA-B982BEA51D46}"/>
              </a:ext>
            </a:extLst>
          </p:cNvPr>
          <p:cNvSpPr txBox="1"/>
          <p:nvPr/>
        </p:nvSpPr>
        <p:spPr>
          <a:xfrm>
            <a:off x="1281684" y="2967335"/>
            <a:ext cx="962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- </a:t>
            </a:r>
            <a:r>
              <a:rPr lang="it-IT" sz="2000" dirty="0" err="1"/>
              <a:t>Episode</a:t>
            </a:r>
            <a:r>
              <a:rPr lang="it-IT" sz="2000" dirty="0"/>
              <a:t> of </a:t>
            </a:r>
            <a:r>
              <a:rPr lang="it-IT" sz="2000" dirty="0" err="1"/>
              <a:t>two</a:t>
            </a:r>
            <a:r>
              <a:rPr lang="it-IT" sz="2000" dirty="0"/>
              <a:t> days.</a:t>
            </a:r>
            <a:br>
              <a:rPr lang="it-IT" sz="2000" dirty="0"/>
            </a:br>
            <a:r>
              <a:rPr lang="it-IT" sz="2000" dirty="0"/>
              <a:t>- Reset of the FMU for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episode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9862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50BF6EB-4A74-039C-0BD6-14E0AB53F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04" y="416052"/>
            <a:ext cx="12051792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8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1ADB3-36BA-F05F-4432-B9DB7CF14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2969A7C-C98D-FF82-E104-D0B07463F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29" y="314955"/>
            <a:ext cx="6228090" cy="311404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AB69C50-65C4-F8F4-D984-88EFC0395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2479" y="3428999"/>
            <a:ext cx="6228092" cy="311404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F383FE02-AF2F-2830-73F4-540FD63EACC6}"/>
              </a:ext>
            </a:extLst>
          </p:cNvPr>
          <p:cNvSpPr txBox="1"/>
          <p:nvPr/>
        </p:nvSpPr>
        <p:spPr>
          <a:xfrm>
            <a:off x="6398773" y="1502645"/>
            <a:ext cx="25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ym typeface="Wingdings" panose="05000000000000000000" pitchFamily="2" charset="2"/>
              </a:rPr>
              <a:t>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convergence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2821E1E-DBEF-6902-7B6E-A8AAF725600D}"/>
              </a:ext>
            </a:extLst>
          </p:cNvPr>
          <p:cNvSpPr txBox="1"/>
          <p:nvPr/>
        </p:nvSpPr>
        <p:spPr>
          <a:xfrm>
            <a:off x="2366258" y="4616690"/>
            <a:ext cx="350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convergence</a:t>
            </a:r>
            <a:r>
              <a:rPr lang="it-IT" dirty="0"/>
              <a:t> </a:t>
            </a:r>
            <a:r>
              <a:rPr lang="it-IT" dirty="0" err="1"/>
              <a:t>splitted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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5538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84C58-F142-0549-A54A-BEDAB82F3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6368E-E9C3-6830-71DD-8A6ACD6F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93336" cy="924179"/>
          </a:xfrm>
        </p:spPr>
        <p:txBody>
          <a:bodyPr/>
          <a:lstStyle/>
          <a:p>
            <a:r>
              <a:rPr lang="it-IT" dirty="0"/>
              <a:t>TEST OVER 3 DAYS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33E827B-FA9B-9BBD-5374-067E134C7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1289304"/>
            <a:ext cx="10972822" cy="548641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092DBAA-FDA2-01AE-8A78-84414F7A3EF6}"/>
              </a:ext>
            </a:extLst>
          </p:cNvPr>
          <p:cNvSpPr txBox="1"/>
          <p:nvPr/>
        </p:nvSpPr>
        <p:spPr>
          <a:xfrm>
            <a:off x="6437376" y="449502"/>
            <a:ext cx="500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</a:t>
            </a:r>
            <a:r>
              <a:rPr lang="en-US" dirty="0" err="1"/>
              <a:t>HeatPump</a:t>
            </a:r>
            <a:r>
              <a:rPr lang="en-US" dirty="0"/>
              <a:t> power: 1346.964</a:t>
            </a:r>
          </a:p>
          <a:p>
            <a:r>
              <a:rPr lang="en-US" dirty="0"/>
              <a:t>Average temperature error: 0.568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845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D5E49F-4C84-A22A-7933-FF4D2825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392" y="1314548"/>
            <a:ext cx="5735215" cy="1325563"/>
          </a:xfrm>
        </p:spPr>
        <p:txBody>
          <a:bodyPr/>
          <a:lstStyle/>
          <a:p>
            <a:r>
              <a:rPr lang="it-IT" dirty="0"/>
              <a:t>2days_reset_overlapped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F7F6B05-5DFE-2181-3166-97C552536561}"/>
              </a:ext>
            </a:extLst>
          </p:cNvPr>
          <p:cNvSpPr txBox="1"/>
          <p:nvPr/>
        </p:nvSpPr>
        <p:spPr>
          <a:xfrm>
            <a:off x="1281684" y="2967335"/>
            <a:ext cx="9628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- </a:t>
            </a:r>
            <a:r>
              <a:rPr lang="it-IT" sz="2000" dirty="0" err="1"/>
              <a:t>Episode</a:t>
            </a:r>
            <a:r>
              <a:rPr lang="it-IT" sz="2000" dirty="0"/>
              <a:t> of </a:t>
            </a:r>
            <a:r>
              <a:rPr lang="it-IT" sz="2000" dirty="0" err="1"/>
              <a:t>two</a:t>
            </a:r>
            <a:r>
              <a:rPr lang="it-IT" sz="2000" dirty="0"/>
              <a:t> days.</a:t>
            </a:r>
            <a:br>
              <a:rPr lang="it-IT" sz="2000" dirty="0"/>
            </a:br>
            <a:r>
              <a:rPr lang="it-IT" sz="2000" dirty="0"/>
              <a:t>- The second day of one </a:t>
            </a:r>
            <a:r>
              <a:rPr lang="it-IT" sz="2000" dirty="0" err="1"/>
              <a:t>episode</a:t>
            </a:r>
            <a:r>
              <a:rPr lang="it-IT" sz="2000" dirty="0"/>
              <a:t> </a:t>
            </a:r>
            <a:r>
              <a:rPr lang="it-IT" sz="2000" dirty="0" err="1"/>
              <a:t>corresponds</a:t>
            </a:r>
            <a:r>
              <a:rPr lang="it-IT" sz="2000" dirty="0"/>
              <a:t> to the first day of the </a:t>
            </a:r>
            <a:r>
              <a:rPr lang="it-IT" sz="2000" dirty="0" err="1"/>
              <a:t>next</a:t>
            </a:r>
            <a:r>
              <a:rPr lang="it-IT" sz="2000" dirty="0"/>
              <a:t> </a:t>
            </a:r>
            <a:r>
              <a:rPr lang="it-IT" sz="2000" dirty="0" err="1"/>
              <a:t>episode</a:t>
            </a:r>
            <a:r>
              <a:rPr lang="it-IT" sz="2000" dirty="0"/>
              <a:t>.</a:t>
            </a:r>
            <a:br>
              <a:rPr lang="it-IT" sz="2000" dirty="0"/>
            </a:br>
            <a:r>
              <a:rPr lang="it-IT" sz="2000" dirty="0"/>
              <a:t>- Reset of the FMU for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episode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540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82C02C0-6E1F-9DA4-B2CF-B2967731A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29" y="314955"/>
            <a:ext cx="6228090" cy="311404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80BD59B-6688-0C98-B42A-04F9B64CA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2479" y="3428999"/>
            <a:ext cx="6228092" cy="311404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77C68A7-DCB4-413A-72B0-A965C37A4F17}"/>
              </a:ext>
            </a:extLst>
          </p:cNvPr>
          <p:cNvSpPr txBox="1"/>
          <p:nvPr/>
        </p:nvSpPr>
        <p:spPr>
          <a:xfrm>
            <a:off x="6398773" y="1502645"/>
            <a:ext cx="25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ym typeface="Wingdings" panose="05000000000000000000" pitchFamily="2" charset="2"/>
              </a:rPr>
              <a:t>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convergence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4C8B965-5389-45E6-80B3-19A7E050EE8D}"/>
              </a:ext>
            </a:extLst>
          </p:cNvPr>
          <p:cNvSpPr txBox="1"/>
          <p:nvPr/>
        </p:nvSpPr>
        <p:spPr>
          <a:xfrm>
            <a:off x="2366258" y="4616690"/>
            <a:ext cx="350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convergence</a:t>
            </a:r>
            <a:r>
              <a:rPr lang="it-IT" dirty="0"/>
              <a:t> </a:t>
            </a:r>
            <a:r>
              <a:rPr lang="it-IT" dirty="0" err="1"/>
              <a:t>splitted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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715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A1CBA5-DE85-10C6-8C69-2A57065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93336" cy="924179"/>
          </a:xfrm>
        </p:spPr>
        <p:txBody>
          <a:bodyPr/>
          <a:lstStyle/>
          <a:p>
            <a:r>
              <a:rPr lang="it-IT" dirty="0"/>
              <a:t>TEST OVER 3 DAYS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FDA54D9-13BA-EBD6-3AE6-6DC050C79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1289304"/>
            <a:ext cx="10972822" cy="548641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11AD749-2158-0E9D-CB94-F88E5A0E3FA7}"/>
              </a:ext>
            </a:extLst>
          </p:cNvPr>
          <p:cNvSpPr txBox="1"/>
          <p:nvPr/>
        </p:nvSpPr>
        <p:spPr>
          <a:xfrm>
            <a:off x="6437376" y="449502"/>
            <a:ext cx="500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</a:t>
            </a:r>
            <a:r>
              <a:rPr lang="en-US" dirty="0" err="1"/>
              <a:t>HeatPump</a:t>
            </a:r>
            <a:r>
              <a:rPr lang="en-US" dirty="0"/>
              <a:t> power: 1338.355</a:t>
            </a:r>
          </a:p>
          <a:p>
            <a:r>
              <a:rPr lang="en-US" dirty="0"/>
              <a:t>Average temperature error: 0.642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903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3DDE9-C1BE-DCFA-9EF9-3ED8BDE1A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2CA8EC-A494-3E6A-425F-8B7A5068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068" y="1245537"/>
            <a:ext cx="3595864" cy="1325563"/>
          </a:xfrm>
        </p:spPr>
        <p:txBody>
          <a:bodyPr/>
          <a:lstStyle/>
          <a:p>
            <a:r>
              <a:rPr lang="it-IT" dirty="0" err="1"/>
              <a:t>No_FMU_reset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E33E1D4-3C6E-EDDB-4742-DD03048BD093}"/>
              </a:ext>
            </a:extLst>
          </p:cNvPr>
          <p:cNvSpPr txBox="1"/>
          <p:nvPr/>
        </p:nvSpPr>
        <p:spPr>
          <a:xfrm>
            <a:off x="1281684" y="2967335"/>
            <a:ext cx="9628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- </a:t>
            </a:r>
            <a:r>
              <a:rPr lang="it-IT" sz="2000" dirty="0" err="1"/>
              <a:t>Episode</a:t>
            </a:r>
            <a:r>
              <a:rPr lang="it-IT" sz="2000" dirty="0"/>
              <a:t> of </a:t>
            </a:r>
            <a:r>
              <a:rPr lang="it-IT" sz="2000" dirty="0" err="1"/>
              <a:t>two</a:t>
            </a:r>
            <a:r>
              <a:rPr lang="it-IT" sz="2000" dirty="0"/>
              <a:t> days.</a:t>
            </a:r>
            <a:br>
              <a:rPr lang="it-IT" sz="2000" dirty="0"/>
            </a:br>
            <a:r>
              <a:rPr lang="it-IT" sz="2000" dirty="0"/>
              <a:t>- Reset the FMU </a:t>
            </a:r>
            <a:r>
              <a:rPr lang="it-IT" sz="2000" dirty="0" err="1"/>
              <a:t>at</a:t>
            </a:r>
            <a:r>
              <a:rPr lang="it-IT" sz="2000" dirty="0"/>
              <a:t> the end of an </a:t>
            </a:r>
            <a:r>
              <a:rPr lang="it-IT" sz="2000" dirty="0" err="1"/>
              <a:t>heating</a:t>
            </a:r>
            <a:r>
              <a:rPr lang="it-IT" sz="2000" dirty="0"/>
              <a:t> season.</a:t>
            </a:r>
          </a:p>
        </p:txBody>
      </p:sp>
    </p:spTree>
    <p:extLst>
      <p:ext uri="{BB962C8B-B14F-4D97-AF65-F5344CB8AC3E}">
        <p14:creationId xmlns:p14="http://schemas.microsoft.com/office/powerpoint/2010/main" val="352567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15EDF-025B-8327-F8A2-2203B7238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A048E4BC-E817-C456-DF48-AF5B26CBA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29" y="314955"/>
            <a:ext cx="6228090" cy="311404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006D4F8-58A6-72DE-47FB-CA52494C4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2479" y="3428999"/>
            <a:ext cx="6228092" cy="3114046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2F61AE3-5482-37C0-F359-FE7417B27C37}"/>
              </a:ext>
            </a:extLst>
          </p:cNvPr>
          <p:cNvSpPr txBox="1"/>
          <p:nvPr/>
        </p:nvSpPr>
        <p:spPr>
          <a:xfrm>
            <a:off x="6398773" y="1502645"/>
            <a:ext cx="258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ym typeface="Wingdings" panose="05000000000000000000" pitchFamily="2" charset="2"/>
              </a:rPr>
              <a:t></a:t>
            </a:r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convergence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EA03BD7-AED6-2A42-BCE1-0E6C8FC11472}"/>
              </a:ext>
            </a:extLst>
          </p:cNvPr>
          <p:cNvSpPr txBox="1"/>
          <p:nvPr/>
        </p:nvSpPr>
        <p:spPr>
          <a:xfrm>
            <a:off x="2366258" y="4616690"/>
            <a:ext cx="350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Reward</a:t>
            </a:r>
            <a:r>
              <a:rPr lang="it-IT" dirty="0"/>
              <a:t> </a:t>
            </a:r>
            <a:r>
              <a:rPr lang="it-IT" dirty="0" err="1"/>
              <a:t>convergence</a:t>
            </a:r>
            <a:r>
              <a:rPr lang="it-IT" dirty="0"/>
              <a:t> </a:t>
            </a:r>
            <a:r>
              <a:rPr lang="it-IT" dirty="0" err="1"/>
              <a:t>splitted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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108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B4229-C4DD-EC97-E12E-244773262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A50B65-7626-DB3F-4D09-70F15A349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93336" cy="924179"/>
          </a:xfrm>
        </p:spPr>
        <p:txBody>
          <a:bodyPr/>
          <a:lstStyle/>
          <a:p>
            <a:r>
              <a:rPr lang="it-IT" dirty="0"/>
              <a:t>TEST OVER 3 DAYS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518597D-C471-0932-A9FA-82E9E2FD2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89" y="1289304"/>
            <a:ext cx="10972822" cy="548641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83725E3-6278-B258-5CFB-F80E56B35E8D}"/>
              </a:ext>
            </a:extLst>
          </p:cNvPr>
          <p:cNvSpPr txBox="1"/>
          <p:nvPr/>
        </p:nvSpPr>
        <p:spPr>
          <a:xfrm>
            <a:off x="6437376" y="449502"/>
            <a:ext cx="500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</a:t>
            </a:r>
            <a:r>
              <a:rPr lang="en-US" dirty="0" err="1"/>
              <a:t>HeatPump</a:t>
            </a:r>
            <a:r>
              <a:rPr lang="en-US" dirty="0"/>
              <a:t> power: 1355.811</a:t>
            </a:r>
          </a:p>
          <a:p>
            <a:r>
              <a:rPr lang="en-US" dirty="0"/>
              <a:t>Average temperature error: 0.500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866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145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Tema di Office</vt:lpstr>
      <vt:lpstr>2days_reset</vt:lpstr>
      <vt:lpstr>Presentazione standard di PowerPoint</vt:lpstr>
      <vt:lpstr>TEST OVER 3 DAYS</vt:lpstr>
      <vt:lpstr>2days_reset_overlapped</vt:lpstr>
      <vt:lpstr>Presentazione standard di PowerPoint</vt:lpstr>
      <vt:lpstr>TEST OVER 3 DAYS</vt:lpstr>
      <vt:lpstr>No_FMU_reset</vt:lpstr>
      <vt:lpstr>Presentazione standard di PowerPoint</vt:lpstr>
      <vt:lpstr>TEST OVER 3 DAYS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Bertolotti  Filippo</dc:creator>
  <cp:lastModifiedBy>Bertolotti  Filippo</cp:lastModifiedBy>
  <cp:revision>5</cp:revision>
  <dcterms:created xsi:type="dcterms:W3CDTF">2024-11-21T10:13:31Z</dcterms:created>
  <dcterms:modified xsi:type="dcterms:W3CDTF">2024-12-02T14:18:17Z</dcterms:modified>
</cp:coreProperties>
</file>