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71" r:id="rId5"/>
    <p:sldId id="258" r:id="rId6"/>
    <p:sldId id="267" r:id="rId7"/>
    <p:sldId id="269" r:id="rId8"/>
    <p:sldId id="268" r:id="rId9"/>
    <p:sldId id="270" r:id="rId10"/>
    <p:sldId id="265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EA557-8627-468F-9819-9419B9E9809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476F02AB-DE4C-4390-A593-008CDE606920}">
      <dgm:prSet phldrT="[Testo]" custT="1"/>
      <dgm:spPr/>
      <dgm:t>
        <a:bodyPr/>
        <a:lstStyle/>
        <a:p>
          <a:r>
            <a:rPr lang="it-IT" sz="1800" dirty="0"/>
            <a:t>Online</a:t>
          </a:r>
          <a:br>
            <a:rPr lang="it-IT" sz="1800" dirty="0"/>
          </a:br>
          <a:r>
            <a:rPr lang="it-IT" sz="1800" dirty="0"/>
            <a:t>(2 seasons training)</a:t>
          </a:r>
        </a:p>
      </dgm:t>
    </dgm:pt>
    <dgm:pt modelId="{9C9E12D4-846D-4D4D-906C-A8A26481D595}" type="parTrans" cxnId="{8BC9DD71-043A-47F6-8A0D-203E2B2519F6}">
      <dgm:prSet/>
      <dgm:spPr/>
      <dgm:t>
        <a:bodyPr/>
        <a:lstStyle/>
        <a:p>
          <a:endParaRPr lang="it-IT" sz="2000"/>
        </a:p>
      </dgm:t>
    </dgm:pt>
    <dgm:pt modelId="{258E9918-7C22-4C73-960F-6563FB855884}" type="sibTrans" cxnId="{8BC9DD71-043A-47F6-8A0D-203E2B2519F6}">
      <dgm:prSet/>
      <dgm:spPr/>
      <dgm:t>
        <a:bodyPr/>
        <a:lstStyle/>
        <a:p>
          <a:endParaRPr lang="it-IT" sz="2000"/>
        </a:p>
      </dgm:t>
    </dgm:pt>
    <dgm:pt modelId="{09D94F79-0D3E-4FA6-9A48-F657D4435977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1761.101</a:t>
          </a:r>
        </a:p>
      </dgm:t>
    </dgm:pt>
    <dgm:pt modelId="{E383B613-57C3-409C-AC1E-A588415AA51A}" type="parTrans" cxnId="{F6B52FE5-D4FF-437B-BF8C-08D73D3FEFB3}">
      <dgm:prSet/>
      <dgm:spPr/>
      <dgm:t>
        <a:bodyPr/>
        <a:lstStyle/>
        <a:p>
          <a:endParaRPr lang="it-IT" sz="2000"/>
        </a:p>
      </dgm:t>
    </dgm:pt>
    <dgm:pt modelId="{A9A46D52-0F1E-47DA-8705-B965B8E195D5}" type="sibTrans" cxnId="{F6B52FE5-D4FF-437B-BF8C-08D73D3FEFB3}">
      <dgm:prSet/>
      <dgm:spPr/>
      <dgm:t>
        <a:bodyPr/>
        <a:lstStyle/>
        <a:p>
          <a:endParaRPr lang="it-IT" sz="2000"/>
        </a:p>
      </dgm:t>
    </dgm:pt>
    <dgm:pt modelId="{DBA2B186-0134-419E-BE1E-C97BAE50CBFF}">
      <dgm:prSet phldrT="[Testo]" custT="1"/>
      <dgm:spPr/>
      <dgm:t>
        <a:bodyPr/>
        <a:lstStyle/>
        <a:p>
          <a:r>
            <a:rPr lang="it-IT" sz="1800" dirty="0"/>
            <a:t>Offline </a:t>
          </a:r>
          <a:r>
            <a:rPr lang="it-IT" sz="1800" dirty="0" err="1"/>
            <a:t>as</a:t>
          </a:r>
          <a:r>
            <a:rPr lang="it-IT" sz="1800" dirty="0"/>
            <a:t> </a:t>
          </a:r>
          <a:r>
            <a:rPr lang="it-IT" sz="1800" dirty="0" err="1"/>
            <a:t>is</a:t>
          </a:r>
          <a:br>
            <a:rPr lang="it-IT" sz="1800" dirty="0"/>
          </a:br>
          <a:r>
            <a:rPr lang="it-IT" sz="1800" dirty="0"/>
            <a:t>(PID dataset of 4 seasons)</a:t>
          </a:r>
        </a:p>
      </dgm:t>
    </dgm:pt>
    <dgm:pt modelId="{E31EA9D7-FD6D-49A2-839D-6FA4CDC67DD2}" type="parTrans" cxnId="{27DB0930-9984-47AF-8F98-3162943CE3F5}">
      <dgm:prSet/>
      <dgm:spPr/>
      <dgm:t>
        <a:bodyPr/>
        <a:lstStyle/>
        <a:p>
          <a:endParaRPr lang="it-IT" sz="2000"/>
        </a:p>
      </dgm:t>
    </dgm:pt>
    <dgm:pt modelId="{E0DC441C-27C7-46AE-B95E-FDFE72F4F8E4}" type="sibTrans" cxnId="{27DB0930-9984-47AF-8F98-3162943CE3F5}">
      <dgm:prSet/>
      <dgm:spPr/>
      <dgm:t>
        <a:bodyPr/>
        <a:lstStyle/>
        <a:p>
          <a:endParaRPr lang="it-IT" sz="2000"/>
        </a:p>
      </dgm:t>
    </dgm:pt>
    <dgm:pt modelId="{151DC989-4EF5-4FD3-B51D-84980BF0AB2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1547.482</a:t>
          </a:r>
        </a:p>
      </dgm:t>
    </dgm:pt>
    <dgm:pt modelId="{C0EC0ADB-7ADF-4D21-9082-B3BCA472D6B2}" type="parTrans" cxnId="{945FBC35-1FB5-4D45-81CC-871A29C08D8F}">
      <dgm:prSet/>
      <dgm:spPr/>
      <dgm:t>
        <a:bodyPr/>
        <a:lstStyle/>
        <a:p>
          <a:endParaRPr lang="it-IT" sz="2000"/>
        </a:p>
      </dgm:t>
    </dgm:pt>
    <dgm:pt modelId="{1C5C919E-98B0-46DF-A478-3261B8D10A1A}" type="sibTrans" cxnId="{945FBC35-1FB5-4D45-81CC-871A29C08D8F}">
      <dgm:prSet/>
      <dgm:spPr/>
      <dgm:t>
        <a:bodyPr/>
        <a:lstStyle/>
        <a:p>
          <a:endParaRPr lang="it-IT" sz="2000"/>
        </a:p>
      </dgm:t>
    </dgm:pt>
    <dgm:pt modelId="{BC44DFA2-B858-4F54-9751-621714F10AE3}">
      <dgm:prSet phldrT="[Testo]" custT="1"/>
      <dgm:spPr/>
      <dgm:t>
        <a:bodyPr/>
        <a:lstStyle/>
        <a:p>
          <a:r>
            <a:rPr lang="it-IT" sz="1800" dirty="0"/>
            <a:t>Offline </a:t>
          </a:r>
          <a:r>
            <a:rPr lang="it-IT" sz="1800" dirty="0" err="1"/>
            <a:t>trained</a:t>
          </a:r>
          <a:br>
            <a:rPr lang="it-IT" sz="1800" dirty="0"/>
          </a:br>
          <a:r>
            <a:rPr lang="it-IT" sz="1800" dirty="0"/>
            <a:t>(2 </a:t>
          </a:r>
          <a:r>
            <a:rPr lang="it-IT" sz="1800" dirty="0" err="1"/>
            <a:t>months</a:t>
          </a:r>
          <a:r>
            <a:rPr lang="it-IT" sz="1800" dirty="0"/>
            <a:t> online training – </a:t>
          </a:r>
          <a:r>
            <a:rPr lang="it-IT" sz="1800" dirty="0" err="1"/>
            <a:t>update_interval</a:t>
          </a:r>
          <a:r>
            <a:rPr lang="it-IT" sz="1800" dirty="0"/>
            <a:t> = 4)</a:t>
          </a:r>
          <a:endParaRPr lang="it-IT" sz="2000" dirty="0"/>
        </a:p>
      </dgm:t>
    </dgm:pt>
    <dgm:pt modelId="{42E5E157-BAE2-4B56-9C29-8F775D3C4E2E}" type="parTrans" cxnId="{D3F9ED65-1749-4463-B549-05F53436B465}">
      <dgm:prSet/>
      <dgm:spPr/>
      <dgm:t>
        <a:bodyPr/>
        <a:lstStyle/>
        <a:p>
          <a:endParaRPr lang="it-IT" sz="2000"/>
        </a:p>
      </dgm:t>
    </dgm:pt>
    <dgm:pt modelId="{AFAC4642-E071-4A1B-8774-639DFDB63E49}" type="sibTrans" cxnId="{D3F9ED65-1749-4463-B549-05F53436B465}">
      <dgm:prSet/>
      <dgm:spPr/>
      <dgm:t>
        <a:bodyPr/>
        <a:lstStyle/>
        <a:p>
          <a:endParaRPr lang="it-IT" sz="2000"/>
        </a:p>
      </dgm:t>
    </dgm:pt>
    <dgm:pt modelId="{A857C6E6-B309-465B-A2CE-5EE355137DB4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1721.101</a:t>
          </a:r>
        </a:p>
      </dgm:t>
    </dgm:pt>
    <dgm:pt modelId="{5DB6A927-DF25-42BD-98E2-6D929B770790}" type="parTrans" cxnId="{FA4DC60A-75FF-4B2F-B048-2A4BC1A42212}">
      <dgm:prSet/>
      <dgm:spPr/>
      <dgm:t>
        <a:bodyPr/>
        <a:lstStyle/>
        <a:p>
          <a:endParaRPr lang="it-IT" sz="2000"/>
        </a:p>
      </dgm:t>
    </dgm:pt>
    <dgm:pt modelId="{90663465-23EB-4EB0-9809-B2988B81AA59}" type="sibTrans" cxnId="{FA4DC60A-75FF-4B2F-B048-2A4BC1A42212}">
      <dgm:prSet/>
      <dgm:spPr/>
      <dgm:t>
        <a:bodyPr/>
        <a:lstStyle/>
        <a:p>
          <a:endParaRPr lang="it-IT" sz="2000"/>
        </a:p>
      </dgm:t>
    </dgm:pt>
    <dgm:pt modelId="{529D610D-E255-4729-B1C0-AF88830749AB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0.611</a:t>
          </a:r>
        </a:p>
      </dgm:t>
    </dgm:pt>
    <dgm:pt modelId="{AF549EFD-27A8-47F9-A671-40C37FC28368}" type="parTrans" cxnId="{31406BFE-526C-4378-87BE-30B4EE26E63C}">
      <dgm:prSet/>
      <dgm:spPr/>
      <dgm:t>
        <a:bodyPr/>
        <a:lstStyle/>
        <a:p>
          <a:endParaRPr lang="it-IT" sz="2000"/>
        </a:p>
      </dgm:t>
    </dgm:pt>
    <dgm:pt modelId="{54E09076-CE00-456A-BD6E-475257D3A192}" type="sibTrans" cxnId="{31406BFE-526C-4378-87BE-30B4EE26E63C}">
      <dgm:prSet/>
      <dgm:spPr/>
      <dgm:t>
        <a:bodyPr/>
        <a:lstStyle/>
        <a:p>
          <a:endParaRPr lang="it-IT" sz="2000"/>
        </a:p>
      </dgm:t>
    </dgm:pt>
    <dgm:pt modelId="{AC39E31C-BBB4-4E41-866E-865F7E440B6D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0.293%</a:t>
          </a:r>
        </a:p>
      </dgm:t>
    </dgm:pt>
    <dgm:pt modelId="{A651F8A8-546B-4621-B03F-BD7EA0463A79}" type="parTrans" cxnId="{4D126A06-911D-457E-BD8F-54DA529B8C29}">
      <dgm:prSet/>
      <dgm:spPr/>
      <dgm:t>
        <a:bodyPr/>
        <a:lstStyle/>
        <a:p>
          <a:endParaRPr lang="it-IT" sz="2000"/>
        </a:p>
      </dgm:t>
    </dgm:pt>
    <dgm:pt modelId="{F7A07D2C-D56D-40EA-9F70-B17AA65C20EF}" type="sibTrans" cxnId="{4D126A06-911D-457E-BD8F-54DA529B8C29}">
      <dgm:prSet/>
      <dgm:spPr/>
      <dgm:t>
        <a:bodyPr/>
        <a:lstStyle/>
        <a:p>
          <a:endParaRPr lang="it-IT" sz="2000"/>
        </a:p>
      </dgm:t>
    </dgm:pt>
    <dgm:pt modelId="{A3AA8E69-C817-4E78-8E5B-AEDD8D3B1D99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-1.677</a:t>
          </a:r>
        </a:p>
      </dgm:t>
    </dgm:pt>
    <dgm:pt modelId="{0440FD84-5085-40FB-9CE5-56881360840B}" type="parTrans" cxnId="{A2270D62-45C0-4BAC-8818-2EAA779544C2}">
      <dgm:prSet/>
      <dgm:spPr/>
      <dgm:t>
        <a:bodyPr/>
        <a:lstStyle/>
        <a:p>
          <a:endParaRPr lang="it-IT" sz="2000"/>
        </a:p>
      </dgm:t>
    </dgm:pt>
    <dgm:pt modelId="{F6626250-9A23-4134-B351-5680F04B6AE5}" type="sibTrans" cxnId="{A2270D62-45C0-4BAC-8818-2EAA779544C2}">
      <dgm:prSet/>
      <dgm:spPr/>
      <dgm:t>
        <a:bodyPr/>
        <a:lstStyle/>
        <a:p>
          <a:endParaRPr lang="it-IT" sz="2000"/>
        </a:p>
      </dgm:t>
    </dgm:pt>
    <dgm:pt modelId="{8C2B5552-04B7-4633-B010-6A728A5F6A52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1.480</a:t>
          </a:r>
        </a:p>
      </dgm:t>
    </dgm:pt>
    <dgm:pt modelId="{966F4D0A-372A-4407-8B63-6979C20763B8}" type="parTrans" cxnId="{713516EA-FD56-499F-B435-2FD85A9E851A}">
      <dgm:prSet/>
      <dgm:spPr/>
      <dgm:t>
        <a:bodyPr/>
        <a:lstStyle/>
        <a:p>
          <a:endParaRPr lang="it-IT" sz="2000"/>
        </a:p>
      </dgm:t>
    </dgm:pt>
    <dgm:pt modelId="{40AA7B7E-5807-4DC0-8FEA-8DC3F8702C36}" type="sibTrans" cxnId="{713516EA-FD56-499F-B435-2FD85A9E851A}">
      <dgm:prSet/>
      <dgm:spPr/>
      <dgm:t>
        <a:bodyPr/>
        <a:lstStyle/>
        <a:p>
          <a:endParaRPr lang="it-IT" sz="2000"/>
        </a:p>
      </dgm:t>
    </dgm:pt>
    <dgm:pt modelId="{E206BEF9-148C-4CB1-A39D-05FFA72F1420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12.388%</a:t>
          </a:r>
        </a:p>
      </dgm:t>
    </dgm:pt>
    <dgm:pt modelId="{20586F39-6058-4CDF-954A-2752296B7424}" type="parTrans" cxnId="{4459B676-9A9C-4BBB-8F7F-397BD62E7F5A}">
      <dgm:prSet/>
      <dgm:spPr/>
      <dgm:t>
        <a:bodyPr/>
        <a:lstStyle/>
        <a:p>
          <a:endParaRPr lang="it-IT" sz="2000"/>
        </a:p>
      </dgm:t>
    </dgm:pt>
    <dgm:pt modelId="{EA660731-0CC3-409D-9177-791A2F84AF93}" type="sibTrans" cxnId="{4459B676-9A9C-4BBB-8F7F-397BD62E7F5A}">
      <dgm:prSet/>
      <dgm:spPr/>
      <dgm:t>
        <a:bodyPr/>
        <a:lstStyle/>
        <a:p>
          <a:endParaRPr lang="it-IT" sz="2000"/>
        </a:p>
      </dgm:t>
    </dgm:pt>
    <dgm:pt modelId="{C05F1D52-E6F1-4214-9BE7-464AB43BCA6E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-3.738</a:t>
          </a:r>
        </a:p>
      </dgm:t>
    </dgm:pt>
    <dgm:pt modelId="{59DF255F-8C38-4B53-82FB-51F884F51F48}" type="parTrans" cxnId="{E849660B-9AB7-4F97-9A74-0B6C50ED8C40}">
      <dgm:prSet/>
      <dgm:spPr/>
      <dgm:t>
        <a:bodyPr/>
        <a:lstStyle/>
        <a:p>
          <a:endParaRPr lang="it-IT" sz="2000"/>
        </a:p>
      </dgm:t>
    </dgm:pt>
    <dgm:pt modelId="{8C31BBCD-5B5B-44E1-A01C-53E83193F2BD}" type="sibTrans" cxnId="{E849660B-9AB7-4F97-9A74-0B6C50ED8C40}">
      <dgm:prSet/>
      <dgm:spPr/>
      <dgm:t>
        <a:bodyPr/>
        <a:lstStyle/>
        <a:p>
          <a:endParaRPr lang="it-IT" sz="2000"/>
        </a:p>
      </dgm:t>
    </dgm:pt>
    <dgm:pt modelId="{A65B05C1-1AF3-4034-BC6E-09D8D3F10006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0.590</a:t>
          </a:r>
        </a:p>
      </dgm:t>
    </dgm:pt>
    <dgm:pt modelId="{C6CFC1E2-7AA5-4639-91F6-545CD7B792F7}" type="parTrans" cxnId="{9A7DC5B2-76D6-4DF7-8853-2BCFDB22E5F8}">
      <dgm:prSet/>
      <dgm:spPr/>
      <dgm:t>
        <a:bodyPr/>
        <a:lstStyle/>
        <a:p>
          <a:endParaRPr lang="it-IT" sz="2000"/>
        </a:p>
      </dgm:t>
    </dgm:pt>
    <dgm:pt modelId="{2993ED40-4BBC-48F2-ADA2-1E31C56D04C7}" type="sibTrans" cxnId="{9A7DC5B2-76D6-4DF7-8853-2BCFDB22E5F8}">
      <dgm:prSet/>
      <dgm:spPr/>
      <dgm:t>
        <a:bodyPr/>
        <a:lstStyle/>
        <a:p>
          <a:endParaRPr lang="it-IT" sz="2000"/>
        </a:p>
      </dgm:t>
    </dgm:pt>
    <dgm:pt modelId="{E240FD95-F953-44CE-942A-6E2C08C30339}">
      <dgm:prSet phldrT="[Testo]" custT="1"/>
      <dgm:spPr/>
      <dgm:t>
        <a:bodyPr/>
        <a:lstStyle/>
        <a:p>
          <a:r>
            <a:rPr lang="it-IT" sz="2000" dirty="0" err="1"/>
            <a:t>Saving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2.515%</a:t>
          </a:r>
        </a:p>
      </dgm:t>
    </dgm:pt>
    <dgm:pt modelId="{1E8E7B0F-D678-45B7-840A-25B0F96F7AD2}" type="parTrans" cxnId="{4CC30F63-3A07-447B-ACDB-3DFDEE2C69CC}">
      <dgm:prSet/>
      <dgm:spPr/>
      <dgm:t>
        <a:bodyPr/>
        <a:lstStyle/>
        <a:p>
          <a:endParaRPr lang="it-IT" sz="2000"/>
        </a:p>
      </dgm:t>
    </dgm:pt>
    <dgm:pt modelId="{D1ABA47F-D916-4797-A767-6BF645BF2675}" type="sibTrans" cxnId="{4CC30F63-3A07-447B-ACDB-3DFDEE2C69CC}">
      <dgm:prSet/>
      <dgm:spPr/>
      <dgm:t>
        <a:bodyPr/>
        <a:lstStyle/>
        <a:p>
          <a:endParaRPr lang="it-IT" sz="2000"/>
        </a:p>
      </dgm:t>
    </dgm:pt>
    <dgm:pt modelId="{5EF505AD-C224-487D-AD00-E2498A9AA8CB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reward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-1.624</a:t>
          </a:r>
        </a:p>
      </dgm:t>
    </dgm:pt>
    <dgm:pt modelId="{AE07E21E-D25E-4067-A543-729364D9D7F7}" type="parTrans" cxnId="{3035802E-2E5A-488D-8F6E-D2F60B13A5E5}">
      <dgm:prSet/>
      <dgm:spPr/>
      <dgm:t>
        <a:bodyPr/>
        <a:lstStyle/>
        <a:p>
          <a:endParaRPr lang="it-IT" sz="2000"/>
        </a:p>
      </dgm:t>
    </dgm:pt>
    <dgm:pt modelId="{9E9788ED-2714-45C9-B4BB-EF90E4DC5182}" type="sibTrans" cxnId="{3035802E-2E5A-488D-8F6E-D2F60B13A5E5}">
      <dgm:prSet/>
      <dgm:spPr/>
      <dgm:t>
        <a:bodyPr/>
        <a:lstStyle/>
        <a:p>
          <a:endParaRPr lang="it-IT" sz="2000"/>
        </a:p>
      </dgm:t>
    </dgm:pt>
    <dgm:pt modelId="{3542C751-0C08-41D7-8957-8B1C1D2D9516}">
      <dgm:prSet phldrT="[Testo]" custT="1"/>
      <dgm:spPr/>
      <dgm:t>
        <a:bodyPr/>
        <a:lstStyle/>
        <a:p>
          <a:r>
            <a:rPr lang="it-IT" sz="1800" dirty="0"/>
            <a:t>PID</a:t>
          </a:r>
          <a:endParaRPr lang="it-IT" sz="2800" dirty="0"/>
        </a:p>
      </dgm:t>
    </dgm:pt>
    <dgm:pt modelId="{0085CD7B-9C64-47DC-85AD-9CBD39EFC819}" type="parTrans" cxnId="{CC72026B-E4DD-4D53-9A05-8EA1A3F9B0D0}">
      <dgm:prSet/>
      <dgm:spPr/>
      <dgm:t>
        <a:bodyPr/>
        <a:lstStyle/>
        <a:p>
          <a:endParaRPr lang="it-IT" sz="2000"/>
        </a:p>
      </dgm:t>
    </dgm:pt>
    <dgm:pt modelId="{84C175C4-7DE8-4E5D-A22D-13ED8F77EDC5}" type="sibTrans" cxnId="{CC72026B-E4DD-4D53-9A05-8EA1A3F9B0D0}">
      <dgm:prSet/>
      <dgm:spPr/>
      <dgm:t>
        <a:bodyPr/>
        <a:lstStyle/>
        <a:p>
          <a:endParaRPr lang="it-IT" sz="2000"/>
        </a:p>
      </dgm:t>
    </dgm:pt>
    <dgm:pt modelId="{BD186E61-3035-4151-BD23-9B2E280329AC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HP power:</a:t>
          </a:r>
          <a:br>
            <a:rPr lang="it-IT" sz="2000" dirty="0"/>
          </a:br>
          <a:r>
            <a:rPr lang="it-IT" sz="2000" dirty="0"/>
            <a:t>1766.284</a:t>
          </a:r>
        </a:p>
      </dgm:t>
    </dgm:pt>
    <dgm:pt modelId="{EB6B7F2B-07D9-41A1-979B-437EF54B5B05}" type="parTrans" cxnId="{D51F04D6-E579-433F-BC3B-BA45B3912FAE}">
      <dgm:prSet/>
      <dgm:spPr/>
      <dgm:t>
        <a:bodyPr/>
        <a:lstStyle/>
        <a:p>
          <a:endParaRPr lang="it-IT" sz="2000"/>
        </a:p>
      </dgm:t>
    </dgm:pt>
    <dgm:pt modelId="{EBE06797-9315-4651-87DF-46398800E689}" type="sibTrans" cxnId="{D51F04D6-E579-433F-BC3B-BA45B3912FAE}">
      <dgm:prSet/>
      <dgm:spPr/>
      <dgm:t>
        <a:bodyPr/>
        <a:lstStyle/>
        <a:p>
          <a:endParaRPr lang="it-IT" sz="2000"/>
        </a:p>
      </dgm:t>
    </dgm:pt>
    <dgm:pt modelId="{C552D83D-9E62-4842-9167-569C7DA11EA5}">
      <dgm:prSet phldrT="[Testo]" custT="1"/>
      <dgm:spPr/>
      <dgm:t>
        <a:bodyPr/>
        <a:lstStyle/>
        <a:p>
          <a:r>
            <a:rPr lang="it-IT" sz="2000" dirty="0" err="1"/>
            <a:t>Avg</a:t>
          </a:r>
          <a:r>
            <a:rPr lang="it-IT" sz="2000" dirty="0"/>
            <a:t> </a:t>
          </a:r>
          <a:r>
            <a:rPr lang="it-IT" sz="2000" dirty="0" err="1"/>
            <a:t>temp</a:t>
          </a:r>
          <a:r>
            <a:rPr lang="it-IT" sz="2000" dirty="0"/>
            <a:t> </a:t>
          </a:r>
          <a:r>
            <a:rPr lang="it-IT" sz="2000" dirty="0" err="1"/>
            <a:t>error</a:t>
          </a:r>
          <a:r>
            <a:rPr lang="it-IT" sz="2000" dirty="0"/>
            <a:t>:</a:t>
          </a:r>
          <a:br>
            <a:rPr lang="it-IT" sz="2000" dirty="0"/>
          </a:br>
          <a:r>
            <a:rPr lang="it-IT" sz="2000" dirty="0"/>
            <a:t>0.356</a:t>
          </a:r>
        </a:p>
      </dgm:t>
    </dgm:pt>
    <dgm:pt modelId="{09C49B27-23F4-412C-8EA1-A4AE61A09A95}" type="parTrans" cxnId="{4B085A78-C48C-49E2-9EB7-A5F2B656CA94}">
      <dgm:prSet/>
      <dgm:spPr/>
      <dgm:t>
        <a:bodyPr/>
        <a:lstStyle/>
        <a:p>
          <a:endParaRPr lang="it-IT" sz="2000"/>
        </a:p>
      </dgm:t>
    </dgm:pt>
    <dgm:pt modelId="{993B16FF-4F46-4D53-9F7E-BA3E291085A1}" type="sibTrans" cxnId="{4B085A78-C48C-49E2-9EB7-A5F2B656CA94}">
      <dgm:prSet/>
      <dgm:spPr/>
      <dgm:t>
        <a:bodyPr/>
        <a:lstStyle/>
        <a:p>
          <a:endParaRPr lang="it-IT" sz="2000"/>
        </a:p>
      </dgm:t>
    </dgm:pt>
    <dgm:pt modelId="{837DDF9F-A271-4822-A224-5ACB5F6268E9}" type="pres">
      <dgm:prSet presAssocID="{288EA557-8627-468F-9819-9419B9E9809B}" presName="Name0" presStyleCnt="0">
        <dgm:presLayoutVars>
          <dgm:dir/>
          <dgm:animLvl val="lvl"/>
          <dgm:resizeHandles val="exact"/>
        </dgm:presLayoutVars>
      </dgm:prSet>
      <dgm:spPr/>
    </dgm:pt>
    <dgm:pt modelId="{1E06640E-EBF0-4E55-BA5A-D8E4C291FFAA}" type="pres">
      <dgm:prSet presAssocID="{476F02AB-DE4C-4390-A593-008CDE606920}" presName="composite" presStyleCnt="0"/>
      <dgm:spPr/>
    </dgm:pt>
    <dgm:pt modelId="{7FD7A348-B264-48EE-BF24-608E8D4475DF}" type="pres">
      <dgm:prSet presAssocID="{476F02AB-DE4C-4390-A593-008CDE606920}" presName="parTx" presStyleLbl="alignNode1" presStyleIdx="0" presStyleCnt="4" custScaleX="109151">
        <dgm:presLayoutVars>
          <dgm:chMax val="0"/>
          <dgm:chPref val="0"/>
          <dgm:bulletEnabled val="1"/>
        </dgm:presLayoutVars>
      </dgm:prSet>
      <dgm:spPr/>
    </dgm:pt>
    <dgm:pt modelId="{9B66FBD7-7E0C-48B8-9F49-88444C4E1282}" type="pres">
      <dgm:prSet presAssocID="{476F02AB-DE4C-4390-A593-008CDE606920}" presName="desTx" presStyleLbl="alignAccFollowNode1" presStyleIdx="0" presStyleCnt="4" custScaleX="108209">
        <dgm:presLayoutVars>
          <dgm:bulletEnabled val="1"/>
        </dgm:presLayoutVars>
      </dgm:prSet>
      <dgm:spPr/>
    </dgm:pt>
    <dgm:pt modelId="{4DB69F70-519E-44A6-89A0-0B5B1CD555D6}" type="pres">
      <dgm:prSet presAssocID="{258E9918-7C22-4C73-960F-6563FB855884}" presName="space" presStyleCnt="0"/>
      <dgm:spPr/>
    </dgm:pt>
    <dgm:pt modelId="{2EAD3419-6CDF-482A-99CF-4E0C82A62475}" type="pres">
      <dgm:prSet presAssocID="{DBA2B186-0134-419E-BE1E-C97BAE50CBFF}" presName="composite" presStyleCnt="0"/>
      <dgm:spPr/>
    </dgm:pt>
    <dgm:pt modelId="{C3C629D2-90AD-4248-942F-0496C34721A9}" type="pres">
      <dgm:prSet presAssocID="{DBA2B186-0134-419E-BE1E-C97BAE50CBFF}" presName="parTx" presStyleLbl="alignNode1" presStyleIdx="1" presStyleCnt="4" custScaleX="105693">
        <dgm:presLayoutVars>
          <dgm:chMax val="0"/>
          <dgm:chPref val="0"/>
          <dgm:bulletEnabled val="1"/>
        </dgm:presLayoutVars>
      </dgm:prSet>
      <dgm:spPr/>
    </dgm:pt>
    <dgm:pt modelId="{055E04F3-E285-4D60-A367-EC4D5E0EEF56}" type="pres">
      <dgm:prSet presAssocID="{DBA2B186-0134-419E-BE1E-C97BAE50CBFF}" presName="desTx" presStyleLbl="alignAccFollowNode1" presStyleIdx="1" presStyleCnt="4" custScaleX="105693">
        <dgm:presLayoutVars>
          <dgm:bulletEnabled val="1"/>
        </dgm:presLayoutVars>
      </dgm:prSet>
      <dgm:spPr/>
    </dgm:pt>
    <dgm:pt modelId="{7BB12E03-899D-4211-8C97-E1BEB399FADF}" type="pres">
      <dgm:prSet presAssocID="{E0DC441C-27C7-46AE-B95E-FDFE72F4F8E4}" presName="space" presStyleCnt="0"/>
      <dgm:spPr/>
    </dgm:pt>
    <dgm:pt modelId="{8C8A8C1E-35B4-4713-BE7B-ABEA0651E06D}" type="pres">
      <dgm:prSet presAssocID="{BC44DFA2-B858-4F54-9751-621714F10AE3}" presName="composite" presStyleCnt="0"/>
      <dgm:spPr/>
    </dgm:pt>
    <dgm:pt modelId="{4188C2CD-0D20-4651-9E8D-D55C27549989}" type="pres">
      <dgm:prSet presAssocID="{BC44DFA2-B858-4F54-9751-621714F10AE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94E72A97-0146-4891-82EE-618F9901FD16}" type="pres">
      <dgm:prSet presAssocID="{BC44DFA2-B858-4F54-9751-621714F10AE3}" presName="desTx" presStyleLbl="alignAccFollowNode1" presStyleIdx="2" presStyleCnt="4">
        <dgm:presLayoutVars>
          <dgm:bulletEnabled val="1"/>
        </dgm:presLayoutVars>
      </dgm:prSet>
      <dgm:spPr/>
    </dgm:pt>
    <dgm:pt modelId="{1E02A358-DEE1-41BE-AC3A-3811664FD7F0}" type="pres">
      <dgm:prSet presAssocID="{AFAC4642-E071-4A1B-8774-639DFDB63E49}" presName="space" presStyleCnt="0"/>
      <dgm:spPr/>
    </dgm:pt>
    <dgm:pt modelId="{71D67CA6-BE9A-44B6-A0FD-089507D84D17}" type="pres">
      <dgm:prSet presAssocID="{3542C751-0C08-41D7-8957-8B1C1D2D9516}" presName="composite" presStyleCnt="0"/>
      <dgm:spPr/>
    </dgm:pt>
    <dgm:pt modelId="{82706886-CD2D-48E2-BE98-0E308921148F}" type="pres">
      <dgm:prSet presAssocID="{3542C751-0C08-41D7-8957-8B1C1D2D951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302298A-9E83-4AB5-961C-C4BD28CE9B33}" type="pres">
      <dgm:prSet presAssocID="{3542C751-0C08-41D7-8957-8B1C1D2D951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4D126A06-911D-457E-BD8F-54DA529B8C29}" srcId="{476F02AB-DE4C-4390-A593-008CDE606920}" destId="{AC39E31C-BBB4-4E41-866E-865F7E440B6D}" srcOrd="2" destOrd="0" parTransId="{A651F8A8-546B-4621-B03F-BD7EA0463A79}" sibTransId="{F7A07D2C-D56D-40EA-9F70-B17AA65C20EF}"/>
    <dgm:cxn modelId="{72B37706-36B1-47FD-ADFE-1D5941B61421}" type="presOf" srcId="{288EA557-8627-468F-9819-9419B9E9809B}" destId="{837DDF9F-A271-4822-A224-5ACB5F6268E9}" srcOrd="0" destOrd="0" presId="urn:microsoft.com/office/officeart/2005/8/layout/hList1"/>
    <dgm:cxn modelId="{F9BC050A-7EDF-49FF-840C-7F379AE926B3}" type="presOf" srcId="{C05F1D52-E6F1-4214-9BE7-464AB43BCA6E}" destId="{055E04F3-E285-4D60-A367-EC4D5E0EEF56}" srcOrd="0" destOrd="3" presId="urn:microsoft.com/office/officeart/2005/8/layout/hList1"/>
    <dgm:cxn modelId="{FA4DC60A-75FF-4B2F-B048-2A4BC1A42212}" srcId="{BC44DFA2-B858-4F54-9751-621714F10AE3}" destId="{A857C6E6-B309-465B-A2CE-5EE355137DB4}" srcOrd="0" destOrd="0" parTransId="{5DB6A927-DF25-42BD-98E2-6D929B770790}" sibTransId="{90663465-23EB-4EB0-9809-B2988B81AA59}"/>
    <dgm:cxn modelId="{E849660B-9AB7-4F97-9A74-0B6C50ED8C40}" srcId="{DBA2B186-0134-419E-BE1E-C97BAE50CBFF}" destId="{C05F1D52-E6F1-4214-9BE7-464AB43BCA6E}" srcOrd="3" destOrd="0" parTransId="{59DF255F-8C38-4B53-82FB-51F884F51F48}" sibTransId="{8C31BBCD-5B5B-44E1-A01C-53E83193F2BD}"/>
    <dgm:cxn modelId="{4B039312-B86F-4785-8389-DD7391335CD4}" type="presOf" srcId="{A857C6E6-B309-465B-A2CE-5EE355137DB4}" destId="{94E72A97-0146-4891-82EE-618F9901FD16}" srcOrd="0" destOrd="0" presId="urn:microsoft.com/office/officeart/2005/8/layout/hList1"/>
    <dgm:cxn modelId="{D85F8228-7695-4238-946D-0F56CCBC18F5}" type="presOf" srcId="{8C2B5552-04B7-4633-B010-6A728A5F6A52}" destId="{055E04F3-E285-4D60-A367-EC4D5E0EEF56}" srcOrd="0" destOrd="1" presId="urn:microsoft.com/office/officeart/2005/8/layout/hList1"/>
    <dgm:cxn modelId="{3035802E-2E5A-488D-8F6E-D2F60B13A5E5}" srcId="{BC44DFA2-B858-4F54-9751-621714F10AE3}" destId="{5EF505AD-C224-487D-AD00-E2498A9AA8CB}" srcOrd="3" destOrd="0" parTransId="{AE07E21E-D25E-4067-A543-729364D9D7F7}" sibTransId="{9E9788ED-2714-45C9-B4BB-EF90E4DC5182}"/>
    <dgm:cxn modelId="{27DB0930-9984-47AF-8F98-3162943CE3F5}" srcId="{288EA557-8627-468F-9819-9419B9E9809B}" destId="{DBA2B186-0134-419E-BE1E-C97BAE50CBFF}" srcOrd="1" destOrd="0" parTransId="{E31EA9D7-FD6D-49A2-839D-6FA4CDC67DD2}" sibTransId="{E0DC441C-27C7-46AE-B95E-FDFE72F4F8E4}"/>
    <dgm:cxn modelId="{945FBC35-1FB5-4D45-81CC-871A29C08D8F}" srcId="{DBA2B186-0134-419E-BE1E-C97BAE50CBFF}" destId="{151DC989-4EF5-4FD3-B51D-84980BF0AB2C}" srcOrd="0" destOrd="0" parTransId="{C0EC0ADB-7ADF-4D21-9082-B3BCA472D6B2}" sibTransId="{1C5C919E-98B0-46DF-A478-3261B8D10A1A}"/>
    <dgm:cxn modelId="{78E29E37-AD2A-4126-8519-3D76AFA38EA7}" type="presOf" srcId="{E206BEF9-148C-4CB1-A39D-05FFA72F1420}" destId="{055E04F3-E285-4D60-A367-EC4D5E0EEF56}" srcOrd="0" destOrd="2" presId="urn:microsoft.com/office/officeart/2005/8/layout/hList1"/>
    <dgm:cxn modelId="{89E49138-A41A-4B2D-9D6F-75DE06DBE3BC}" type="presOf" srcId="{3542C751-0C08-41D7-8957-8B1C1D2D9516}" destId="{82706886-CD2D-48E2-BE98-0E308921148F}" srcOrd="0" destOrd="0" presId="urn:microsoft.com/office/officeart/2005/8/layout/hList1"/>
    <dgm:cxn modelId="{A2270D62-45C0-4BAC-8818-2EAA779544C2}" srcId="{476F02AB-DE4C-4390-A593-008CDE606920}" destId="{A3AA8E69-C817-4E78-8E5B-AEDD8D3B1D99}" srcOrd="3" destOrd="0" parTransId="{0440FD84-5085-40FB-9CE5-56881360840B}" sibTransId="{F6626250-9A23-4134-B351-5680F04B6AE5}"/>
    <dgm:cxn modelId="{4CC30F63-3A07-447B-ACDB-3DFDEE2C69CC}" srcId="{BC44DFA2-B858-4F54-9751-621714F10AE3}" destId="{E240FD95-F953-44CE-942A-6E2C08C30339}" srcOrd="2" destOrd="0" parTransId="{1E8E7B0F-D678-45B7-840A-25B0F96F7AD2}" sibTransId="{D1ABA47F-D916-4797-A767-6BF645BF2675}"/>
    <dgm:cxn modelId="{D3F9ED65-1749-4463-B549-05F53436B465}" srcId="{288EA557-8627-468F-9819-9419B9E9809B}" destId="{BC44DFA2-B858-4F54-9751-621714F10AE3}" srcOrd="2" destOrd="0" parTransId="{42E5E157-BAE2-4B56-9C29-8F775D3C4E2E}" sibTransId="{AFAC4642-E071-4A1B-8774-639DFDB63E49}"/>
    <dgm:cxn modelId="{CA586F6A-4E60-4181-ADF8-75C428EA64EE}" type="presOf" srcId="{BD186E61-3035-4151-BD23-9B2E280329AC}" destId="{E302298A-9E83-4AB5-961C-C4BD28CE9B33}" srcOrd="0" destOrd="0" presId="urn:microsoft.com/office/officeart/2005/8/layout/hList1"/>
    <dgm:cxn modelId="{CC72026B-E4DD-4D53-9A05-8EA1A3F9B0D0}" srcId="{288EA557-8627-468F-9819-9419B9E9809B}" destId="{3542C751-0C08-41D7-8957-8B1C1D2D9516}" srcOrd="3" destOrd="0" parTransId="{0085CD7B-9C64-47DC-85AD-9CBD39EFC819}" sibTransId="{84C175C4-7DE8-4E5D-A22D-13ED8F77EDC5}"/>
    <dgm:cxn modelId="{560E634E-0347-4229-9D74-B6226B3B238D}" type="presOf" srcId="{DBA2B186-0134-419E-BE1E-C97BAE50CBFF}" destId="{C3C629D2-90AD-4248-942F-0496C34721A9}" srcOrd="0" destOrd="0" presId="urn:microsoft.com/office/officeart/2005/8/layout/hList1"/>
    <dgm:cxn modelId="{31EB8C6E-4B18-4923-A041-689D3A18BB75}" type="presOf" srcId="{A65B05C1-1AF3-4034-BC6E-09D8D3F10006}" destId="{94E72A97-0146-4891-82EE-618F9901FD16}" srcOrd="0" destOrd="1" presId="urn:microsoft.com/office/officeart/2005/8/layout/hList1"/>
    <dgm:cxn modelId="{8BC9DD71-043A-47F6-8A0D-203E2B2519F6}" srcId="{288EA557-8627-468F-9819-9419B9E9809B}" destId="{476F02AB-DE4C-4390-A593-008CDE606920}" srcOrd="0" destOrd="0" parTransId="{9C9E12D4-846D-4D4D-906C-A8A26481D595}" sibTransId="{258E9918-7C22-4C73-960F-6563FB855884}"/>
    <dgm:cxn modelId="{4459B676-9A9C-4BBB-8F7F-397BD62E7F5A}" srcId="{DBA2B186-0134-419E-BE1E-C97BAE50CBFF}" destId="{E206BEF9-148C-4CB1-A39D-05FFA72F1420}" srcOrd="2" destOrd="0" parTransId="{20586F39-6058-4CDF-954A-2752296B7424}" sibTransId="{EA660731-0CC3-409D-9177-791A2F84AF93}"/>
    <dgm:cxn modelId="{4B085A78-C48C-49E2-9EB7-A5F2B656CA94}" srcId="{3542C751-0C08-41D7-8957-8B1C1D2D9516}" destId="{C552D83D-9E62-4842-9167-569C7DA11EA5}" srcOrd="1" destOrd="0" parTransId="{09C49B27-23F4-412C-8EA1-A4AE61A09A95}" sibTransId="{993B16FF-4F46-4D53-9F7E-BA3E291085A1}"/>
    <dgm:cxn modelId="{37CBA258-76CF-44F6-8803-9CF65E3B81C4}" type="presOf" srcId="{529D610D-E255-4729-B1C0-AF88830749AB}" destId="{9B66FBD7-7E0C-48B8-9F49-88444C4E1282}" srcOrd="0" destOrd="1" presId="urn:microsoft.com/office/officeart/2005/8/layout/hList1"/>
    <dgm:cxn modelId="{88F63886-5AB4-4FE0-A71E-F208BD411936}" type="presOf" srcId="{BC44DFA2-B858-4F54-9751-621714F10AE3}" destId="{4188C2CD-0D20-4651-9E8D-D55C27549989}" srcOrd="0" destOrd="0" presId="urn:microsoft.com/office/officeart/2005/8/layout/hList1"/>
    <dgm:cxn modelId="{8B192E8A-67F6-4DD8-AD2A-4A432CC64EF3}" type="presOf" srcId="{09D94F79-0D3E-4FA6-9A48-F657D4435977}" destId="{9B66FBD7-7E0C-48B8-9F49-88444C4E1282}" srcOrd="0" destOrd="0" presId="urn:microsoft.com/office/officeart/2005/8/layout/hList1"/>
    <dgm:cxn modelId="{9A7DC5B2-76D6-4DF7-8853-2BCFDB22E5F8}" srcId="{BC44DFA2-B858-4F54-9751-621714F10AE3}" destId="{A65B05C1-1AF3-4034-BC6E-09D8D3F10006}" srcOrd="1" destOrd="0" parTransId="{C6CFC1E2-7AA5-4639-91F6-545CD7B792F7}" sibTransId="{2993ED40-4BBC-48F2-ADA2-1E31C56D04C7}"/>
    <dgm:cxn modelId="{3DC95CCA-4993-46D0-A504-D5574162ABD2}" type="presOf" srcId="{476F02AB-DE4C-4390-A593-008CDE606920}" destId="{7FD7A348-B264-48EE-BF24-608E8D4475DF}" srcOrd="0" destOrd="0" presId="urn:microsoft.com/office/officeart/2005/8/layout/hList1"/>
    <dgm:cxn modelId="{C4084DCA-8E7F-4EEE-BFF1-317EAB79FA3A}" type="presOf" srcId="{AC39E31C-BBB4-4E41-866E-865F7E440B6D}" destId="{9B66FBD7-7E0C-48B8-9F49-88444C4E1282}" srcOrd="0" destOrd="2" presId="urn:microsoft.com/office/officeart/2005/8/layout/hList1"/>
    <dgm:cxn modelId="{C1159BCB-BCE3-4336-9F54-4D687098A31F}" type="presOf" srcId="{C552D83D-9E62-4842-9167-569C7DA11EA5}" destId="{E302298A-9E83-4AB5-961C-C4BD28CE9B33}" srcOrd="0" destOrd="1" presId="urn:microsoft.com/office/officeart/2005/8/layout/hList1"/>
    <dgm:cxn modelId="{6D57EBCB-F333-408C-B9B8-CFE1AB43F2FC}" type="presOf" srcId="{E240FD95-F953-44CE-942A-6E2C08C30339}" destId="{94E72A97-0146-4891-82EE-618F9901FD16}" srcOrd="0" destOrd="2" presId="urn:microsoft.com/office/officeart/2005/8/layout/hList1"/>
    <dgm:cxn modelId="{D51F04D6-E579-433F-BC3B-BA45B3912FAE}" srcId="{3542C751-0C08-41D7-8957-8B1C1D2D9516}" destId="{BD186E61-3035-4151-BD23-9B2E280329AC}" srcOrd="0" destOrd="0" parTransId="{EB6B7F2B-07D9-41A1-979B-437EF54B5B05}" sibTransId="{EBE06797-9315-4651-87DF-46398800E689}"/>
    <dgm:cxn modelId="{B2466EDB-3180-46B7-AE56-8F94D8C15075}" type="presOf" srcId="{151DC989-4EF5-4FD3-B51D-84980BF0AB2C}" destId="{055E04F3-E285-4D60-A367-EC4D5E0EEF56}" srcOrd="0" destOrd="0" presId="urn:microsoft.com/office/officeart/2005/8/layout/hList1"/>
    <dgm:cxn modelId="{F6B52FE5-D4FF-437B-BF8C-08D73D3FEFB3}" srcId="{476F02AB-DE4C-4390-A593-008CDE606920}" destId="{09D94F79-0D3E-4FA6-9A48-F657D4435977}" srcOrd="0" destOrd="0" parTransId="{E383B613-57C3-409C-AC1E-A588415AA51A}" sibTransId="{A9A46D52-0F1E-47DA-8705-B965B8E195D5}"/>
    <dgm:cxn modelId="{713516EA-FD56-499F-B435-2FD85A9E851A}" srcId="{DBA2B186-0134-419E-BE1E-C97BAE50CBFF}" destId="{8C2B5552-04B7-4633-B010-6A728A5F6A52}" srcOrd="1" destOrd="0" parTransId="{966F4D0A-372A-4407-8B63-6979C20763B8}" sibTransId="{40AA7B7E-5807-4DC0-8FEA-8DC3F8702C36}"/>
    <dgm:cxn modelId="{56ECECF6-D394-4ABF-9638-5344974DEF7F}" type="presOf" srcId="{5EF505AD-C224-487D-AD00-E2498A9AA8CB}" destId="{94E72A97-0146-4891-82EE-618F9901FD16}" srcOrd="0" destOrd="3" presId="urn:microsoft.com/office/officeart/2005/8/layout/hList1"/>
    <dgm:cxn modelId="{F53035FA-7DDA-406A-A148-24C90D2ABF08}" type="presOf" srcId="{A3AA8E69-C817-4E78-8E5B-AEDD8D3B1D99}" destId="{9B66FBD7-7E0C-48B8-9F49-88444C4E1282}" srcOrd="0" destOrd="3" presId="urn:microsoft.com/office/officeart/2005/8/layout/hList1"/>
    <dgm:cxn modelId="{31406BFE-526C-4378-87BE-30B4EE26E63C}" srcId="{476F02AB-DE4C-4390-A593-008CDE606920}" destId="{529D610D-E255-4729-B1C0-AF88830749AB}" srcOrd="1" destOrd="0" parTransId="{AF549EFD-27A8-47F9-A671-40C37FC28368}" sibTransId="{54E09076-CE00-456A-BD6E-475257D3A192}"/>
    <dgm:cxn modelId="{D015AEBF-91CB-482F-9A7A-AA1159579769}" type="presParOf" srcId="{837DDF9F-A271-4822-A224-5ACB5F6268E9}" destId="{1E06640E-EBF0-4E55-BA5A-D8E4C291FFAA}" srcOrd="0" destOrd="0" presId="urn:microsoft.com/office/officeart/2005/8/layout/hList1"/>
    <dgm:cxn modelId="{D205F5AF-4F62-4369-BEE2-1681A512DE34}" type="presParOf" srcId="{1E06640E-EBF0-4E55-BA5A-D8E4C291FFAA}" destId="{7FD7A348-B264-48EE-BF24-608E8D4475DF}" srcOrd="0" destOrd="0" presId="urn:microsoft.com/office/officeart/2005/8/layout/hList1"/>
    <dgm:cxn modelId="{C577BC84-D58D-42DB-8894-471CB72F65E7}" type="presParOf" srcId="{1E06640E-EBF0-4E55-BA5A-D8E4C291FFAA}" destId="{9B66FBD7-7E0C-48B8-9F49-88444C4E1282}" srcOrd="1" destOrd="0" presId="urn:microsoft.com/office/officeart/2005/8/layout/hList1"/>
    <dgm:cxn modelId="{6F892556-BD44-407E-950C-39F051B2C368}" type="presParOf" srcId="{837DDF9F-A271-4822-A224-5ACB5F6268E9}" destId="{4DB69F70-519E-44A6-89A0-0B5B1CD555D6}" srcOrd="1" destOrd="0" presId="urn:microsoft.com/office/officeart/2005/8/layout/hList1"/>
    <dgm:cxn modelId="{6D76B5D5-C9F6-4024-86D8-110810813813}" type="presParOf" srcId="{837DDF9F-A271-4822-A224-5ACB5F6268E9}" destId="{2EAD3419-6CDF-482A-99CF-4E0C82A62475}" srcOrd="2" destOrd="0" presId="urn:microsoft.com/office/officeart/2005/8/layout/hList1"/>
    <dgm:cxn modelId="{A26BDA52-AF0B-4D9C-B165-5D3A6147F146}" type="presParOf" srcId="{2EAD3419-6CDF-482A-99CF-4E0C82A62475}" destId="{C3C629D2-90AD-4248-942F-0496C34721A9}" srcOrd="0" destOrd="0" presId="urn:microsoft.com/office/officeart/2005/8/layout/hList1"/>
    <dgm:cxn modelId="{313F5D92-A52A-4755-AA83-7C23BE1F6EB1}" type="presParOf" srcId="{2EAD3419-6CDF-482A-99CF-4E0C82A62475}" destId="{055E04F3-E285-4D60-A367-EC4D5E0EEF56}" srcOrd="1" destOrd="0" presId="urn:microsoft.com/office/officeart/2005/8/layout/hList1"/>
    <dgm:cxn modelId="{37FD0C5C-2DB0-434A-80A7-6116AF8F8AF1}" type="presParOf" srcId="{837DDF9F-A271-4822-A224-5ACB5F6268E9}" destId="{7BB12E03-899D-4211-8C97-E1BEB399FADF}" srcOrd="3" destOrd="0" presId="urn:microsoft.com/office/officeart/2005/8/layout/hList1"/>
    <dgm:cxn modelId="{7499AD0D-0362-43B2-A6C9-90A0E2884F24}" type="presParOf" srcId="{837DDF9F-A271-4822-A224-5ACB5F6268E9}" destId="{8C8A8C1E-35B4-4713-BE7B-ABEA0651E06D}" srcOrd="4" destOrd="0" presId="urn:microsoft.com/office/officeart/2005/8/layout/hList1"/>
    <dgm:cxn modelId="{34BADC62-037D-4D64-B0A0-D0EE7BF73EA3}" type="presParOf" srcId="{8C8A8C1E-35B4-4713-BE7B-ABEA0651E06D}" destId="{4188C2CD-0D20-4651-9E8D-D55C27549989}" srcOrd="0" destOrd="0" presId="urn:microsoft.com/office/officeart/2005/8/layout/hList1"/>
    <dgm:cxn modelId="{0FB9F969-5E84-43BE-8D8C-925DDFBAB594}" type="presParOf" srcId="{8C8A8C1E-35B4-4713-BE7B-ABEA0651E06D}" destId="{94E72A97-0146-4891-82EE-618F9901FD16}" srcOrd="1" destOrd="0" presId="urn:microsoft.com/office/officeart/2005/8/layout/hList1"/>
    <dgm:cxn modelId="{B1A78142-FD7D-4410-95AC-9C99D26795C2}" type="presParOf" srcId="{837DDF9F-A271-4822-A224-5ACB5F6268E9}" destId="{1E02A358-DEE1-41BE-AC3A-3811664FD7F0}" srcOrd="5" destOrd="0" presId="urn:microsoft.com/office/officeart/2005/8/layout/hList1"/>
    <dgm:cxn modelId="{DAA0E4C8-0514-4395-A0B6-E62522B3C3DF}" type="presParOf" srcId="{837DDF9F-A271-4822-A224-5ACB5F6268E9}" destId="{71D67CA6-BE9A-44B6-A0FD-089507D84D17}" srcOrd="6" destOrd="0" presId="urn:microsoft.com/office/officeart/2005/8/layout/hList1"/>
    <dgm:cxn modelId="{2357EE34-FA12-4A57-87A0-9C89AF360EE3}" type="presParOf" srcId="{71D67CA6-BE9A-44B6-A0FD-089507D84D17}" destId="{82706886-CD2D-48E2-BE98-0E308921148F}" srcOrd="0" destOrd="0" presId="urn:microsoft.com/office/officeart/2005/8/layout/hList1"/>
    <dgm:cxn modelId="{D0D24A80-E0BD-43F6-9E5C-D739D804F9B0}" type="presParOf" srcId="{71D67CA6-BE9A-44B6-A0FD-089507D84D17}" destId="{E302298A-9E83-4AB5-961C-C4BD28CE9B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7A348-B264-48EE-BF24-608E8D4475DF}">
      <dsp:nvSpPr>
        <dsp:cNvPr id="0" name=""/>
        <dsp:cNvSpPr/>
      </dsp:nvSpPr>
      <dsp:spPr>
        <a:xfrm>
          <a:off x="3936" y="938910"/>
          <a:ext cx="2875396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Online</a:t>
          </a:r>
          <a:br>
            <a:rPr lang="it-IT" sz="1800" kern="1200" dirty="0"/>
          </a:br>
          <a:r>
            <a:rPr lang="it-IT" sz="1800" kern="1200" dirty="0"/>
            <a:t>(2 seasons training)</a:t>
          </a:r>
        </a:p>
      </dsp:txBody>
      <dsp:txXfrm>
        <a:off x="3936" y="938910"/>
        <a:ext cx="2875396" cy="1053731"/>
      </dsp:txXfrm>
    </dsp:sp>
    <dsp:sp modelId="{9B66FBD7-7E0C-48B8-9F49-88444C4E1282}">
      <dsp:nvSpPr>
        <dsp:cNvPr id="0" name=""/>
        <dsp:cNvSpPr/>
      </dsp:nvSpPr>
      <dsp:spPr>
        <a:xfrm>
          <a:off x="16344" y="1992641"/>
          <a:ext cx="285058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1761.101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0.611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0.293%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-1.677</a:t>
          </a:r>
        </a:p>
      </dsp:txBody>
      <dsp:txXfrm>
        <a:off x="16344" y="1992641"/>
        <a:ext cx="2850581" cy="2810880"/>
      </dsp:txXfrm>
    </dsp:sp>
    <dsp:sp modelId="{C3C629D2-90AD-4248-942F-0496C34721A9}">
      <dsp:nvSpPr>
        <dsp:cNvPr id="0" name=""/>
        <dsp:cNvSpPr/>
      </dsp:nvSpPr>
      <dsp:spPr>
        <a:xfrm>
          <a:off x="3248139" y="938910"/>
          <a:ext cx="2784301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Offline </a:t>
          </a:r>
          <a:r>
            <a:rPr lang="it-IT" sz="1800" kern="1200" dirty="0" err="1"/>
            <a:t>as</a:t>
          </a:r>
          <a:r>
            <a:rPr lang="it-IT" sz="1800" kern="1200" dirty="0"/>
            <a:t> </a:t>
          </a:r>
          <a:r>
            <a:rPr lang="it-IT" sz="1800" kern="1200" dirty="0" err="1"/>
            <a:t>is</a:t>
          </a:r>
          <a:br>
            <a:rPr lang="it-IT" sz="1800" kern="1200" dirty="0"/>
          </a:br>
          <a:r>
            <a:rPr lang="it-IT" sz="1800" kern="1200" dirty="0"/>
            <a:t>(PID dataset of 4 seasons)</a:t>
          </a:r>
        </a:p>
      </dsp:txBody>
      <dsp:txXfrm>
        <a:off x="3248139" y="938910"/>
        <a:ext cx="2784301" cy="1053731"/>
      </dsp:txXfrm>
    </dsp:sp>
    <dsp:sp modelId="{055E04F3-E285-4D60-A367-EC4D5E0EEF56}">
      <dsp:nvSpPr>
        <dsp:cNvPr id="0" name=""/>
        <dsp:cNvSpPr/>
      </dsp:nvSpPr>
      <dsp:spPr>
        <a:xfrm>
          <a:off x="3248139" y="1992641"/>
          <a:ext cx="278430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1547.482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1.480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12.388%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-3.738</a:t>
          </a:r>
        </a:p>
      </dsp:txBody>
      <dsp:txXfrm>
        <a:off x="3248139" y="1992641"/>
        <a:ext cx="2784301" cy="2810880"/>
      </dsp:txXfrm>
    </dsp:sp>
    <dsp:sp modelId="{4188C2CD-0D20-4651-9E8D-D55C27549989}">
      <dsp:nvSpPr>
        <dsp:cNvPr id="0" name=""/>
        <dsp:cNvSpPr/>
      </dsp:nvSpPr>
      <dsp:spPr>
        <a:xfrm>
          <a:off x="6401246" y="938910"/>
          <a:ext cx="2634329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Offline </a:t>
          </a:r>
          <a:r>
            <a:rPr lang="it-IT" sz="1800" kern="1200" dirty="0" err="1"/>
            <a:t>trained</a:t>
          </a:r>
          <a:br>
            <a:rPr lang="it-IT" sz="1800" kern="1200" dirty="0"/>
          </a:br>
          <a:r>
            <a:rPr lang="it-IT" sz="1800" kern="1200" dirty="0"/>
            <a:t>(2 </a:t>
          </a:r>
          <a:r>
            <a:rPr lang="it-IT" sz="1800" kern="1200" dirty="0" err="1"/>
            <a:t>months</a:t>
          </a:r>
          <a:r>
            <a:rPr lang="it-IT" sz="1800" kern="1200" dirty="0"/>
            <a:t> online training – </a:t>
          </a:r>
          <a:r>
            <a:rPr lang="it-IT" sz="1800" kern="1200" dirty="0" err="1"/>
            <a:t>update_interval</a:t>
          </a:r>
          <a:r>
            <a:rPr lang="it-IT" sz="1800" kern="1200" dirty="0"/>
            <a:t> = 4)</a:t>
          </a:r>
          <a:endParaRPr lang="it-IT" sz="2000" kern="1200" dirty="0"/>
        </a:p>
      </dsp:txBody>
      <dsp:txXfrm>
        <a:off x="6401246" y="938910"/>
        <a:ext cx="2634329" cy="1053731"/>
      </dsp:txXfrm>
    </dsp:sp>
    <dsp:sp modelId="{94E72A97-0146-4891-82EE-618F9901FD16}">
      <dsp:nvSpPr>
        <dsp:cNvPr id="0" name=""/>
        <dsp:cNvSpPr/>
      </dsp:nvSpPr>
      <dsp:spPr>
        <a:xfrm>
          <a:off x="6401246" y="1992641"/>
          <a:ext cx="263432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1721.101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0.590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Saving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2.515%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reward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-1.624</a:t>
          </a:r>
        </a:p>
      </dsp:txBody>
      <dsp:txXfrm>
        <a:off x="6401246" y="1992641"/>
        <a:ext cx="2634329" cy="2810880"/>
      </dsp:txXfrm>
    </dsp:sp>
    <dsp:sp modelId="{82706886-CD2D-48E2-BE98-0E308921148F}">
      <dsp:nvSpPr>
        <dsp:cNvPr id="0" name=""/>
        <dsp:cNvSpPr/>
      </dsp:nvSpPr>
      <dsp:spPr>
        <a:xfrm>
          <a:off x="9404382" y="938910"/>
          <a:ext cx="2634329" cy="1053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/>
            <a:t>PID</a:t>
          </a:r>
          <a:endParaRPr lang="it-IT" sz="2800" kern="1200" dirty="0"/>
        </a:p>
      </dsp:txBody>
      <dsp:txXfrm>
        <a:off x="9404382" y="938910"/>
        <a:ext cx="2634329" cy="1053731"/>
      </dsp:txXfrm>
    </dsp:sp>
    <dsp:sp modelId="{E302298A-9E83-4AB5-961C-C4BD28CE9B33}">
      <dsp:nvSpPr>
        <dsp:cNvPr id="0" name=""/>
        <dsp:cNvSpPr/>
      </dsp:nvSpPr>
      <dsp:spPr>
        <a:xfrm>
          <a:off x="9404382" y="1992641"/>
          <a:ext cx="2634329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HP power:</a:t>
          </a:r>
          <a:br>
            <a:rPr lang="it-IT" sz="2000" kern="1200" dirty="0"/>
          </a:br>
          <a:r>
            <a:rPr lang="it-IT" sz="2000" kern="1200" dirty="0"/>
            <a:t>1766.284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000" kern="1200" dirty="0" err="1"/>
            <a:t>Avg</a:t>
          </a:r>
          <a:r>
            <a:rPr lang="it-IT" sz="2000" kern="1200" dirty="0"/>
            <a:t> </a:t>
          </a:r>
          <a:r>
            <a:rPr lang="it-IT" sz="2000" kern="1200" dirty="0" err="1"/>
            <a:t>temp</a:t>
          </a:r>
          <a:r>
            <a:rPr lang="it-IT" sz="2000" kern="1200" dirty="0"/>
            <a:t> </a:t>
          </a:r>
          <a:r>
            <a:rPr lang="it-IT" sz="2000" kern="1200" dirty="0" err="1"/>
            <a:t>error</a:t>
          </a:r>
          <a:r>
            <a:rPr lang="it-IT" sz="2000" kern="1200" dirty="0"/>
            <a:t>:</a:t>
          </a:r>
          <a:br>
            <a:rPr lang="it-IT" sz="2000" kern="1200" dirty="0"/>
          </a:br>
          <a:r>
            <a:rPr lang="it-IT" sz="2000" kern="1200" dirty="0"/>
            <a:t>0.356</a:t>
          </a:r>
        </a:p>
      </dsp:txBody>
      <dsp:txXfrm>
        <a:off x="9404382" y="1992641"/>
        <a:ext cx="2634329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47E753-09D3-1DA4-ABE2-E804163B2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C310165-6576-4403-CFED-AF6ADE18B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15774-9B1F-356B-5931-7581A70A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5D650F-AE79-0690-5E12-E05C9D9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9366A6-FF1A-F402-AEF9-F7FB3E4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87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D8DF3-1511-52A4-208C-0B756AF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8EFD96-4851-8863-7A1F-4044C074B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493F1-BC8C-4A0F-13C1-0A10BB2C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27BE4-759D-BD41-B25D-425E6EE2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1D0FF2-9924-F9AA-D15D-D45548D0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19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695FCE6-D194-E827-3ACA-4AAFFF9195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EB58406-44F2-0340-C34C-E6C006BA8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7EBD94-3F0A-8BB1-451E-ED5FC6EB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B36161-E42A-9786-8B43-861021A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8AC2C1-7A32-2C69-F21D-8924D7B7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00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EB5AB4-8B1F-4050-FD6C-50E76C41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9930C7-C4E6-4B95-F41B-6A294AE6A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9B6CAC-8F0F-904D-8D8E-9EDFE1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16EFC4-EE12-242C-EC8D-38C03AE3E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E8E4B4-563B-7B33-6793-1CBCF9B4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05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61B6D-5D5A-9A57-A436-F4883275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42F1D5-0D10-B59D-9821-9EBA32C85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EFC9EC-6EC8-8183-D3AD-5D98DB84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B40BE3-7CA9-4DD6-DF7F-A56D304D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5F1E7D-1F81-7110-BAE9-228683BF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401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225E0-A52C-83A1-EBDD-0BECA32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C9ADA9-CA31-68D0-67A8-3F9CC4FFE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46F14C-5182-7A57-CF59-03C4133F4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74ECCC-96BE-A1E7-3A40-A9223BD25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00EAF16-124A-4598-3048-75906D43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BF2735A-0EBB-98C5-CA42-439E2BA0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4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7B7A62-D274-2630-880E-D7A9C4C4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3CB2D8-F398-26C8-D33A-2E61305AD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3DE46B-7F1B-22C5-F24C-3993F1BF5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654D678-97C4-DCC8-AA44-EF5AEFD97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0B56E9A-48BA-9AF4-FFF9-A0DEF75CE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CD1610-8E2C-0AF2-9BD7-6DF64119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5DD95B-BF84-1604-CCEA-18976C08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13C91A-2160-89CC-E246-9F56FD83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601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3AE025-FD2F-215B-DCDC-3B0D545D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7587D3-E3F3-8EFD-F470-07173077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89041B-F262-5CA0-E636-AADF5056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04FB0D-9284-73A5-AED9-F7FED6C4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67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FA41A09-F0A0-38A6-375D-723AFE14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2463F0-1E45-BD24-2428-5D9978A8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121458-1337-7090-3D37-72ABEED3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395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AF89C-8C27-94C1-B50C-B8FDD492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CC2B09-C9D0-CA00-5EE8-E1B23712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0A8C7E-4107-263C-6F0D-08C37BA35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B2AF33-68F0-47AB-870E-2EA6604A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DD8829-7D0E-ADB1-95CB-B0EC88C8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021223-F6BD-3015-2852-0F738B85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50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E63435-7BB4-E383-A27E-F951D4C4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637DCFC-D3AF-B474-4AAD-3CCABBB50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32E338-1E07-5224-5213-F0228F269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EFB922-3EE1-10E9-106E-941898EA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80DDDB-D3CB-7F12-75E7-80ACCEAF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3B5D0F-1D69-27B7-99CA-0F44C868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59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8896641-AECF-46D3-20CE-0ACAAD66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AEAD9AA-3DE9-BA49-238D-839419691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280E2-4FCB-8961-A1FB-5DDE0D2E8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FD8BA-564F-4832-916F-FC198667CF2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FAD257-480D-6F10-5816-D685A7B0F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28004-68C5-E342-17EA-8458666CE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BDAA2-5DE7-48B8-882C-E64A04A592E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589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.larc.nasa.gov/data-access-viewer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144144-9B18-59DD-CD79-891732A56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it-IT" sz="2000" dirty="0"/>
              <a:t>NASA POWER:</a:t>
            </a:r>
            <a:br>
              <a:rPr lang="it-IT" sz="2000" dirty="0"/>
            </a:br>
            <a:r>
              <a:rPr lang="it-IT" sz="2000" dirty="0">
                <a:hlinkClick r:id="rId2"/>
              </a:rPr>
              <a:t>https://power.larc.nasa.gov/data-access-viewer/</a:t>
            </a:r>
            <a:endParaRPr lang="it-IT" sz="2000" dirty="0"/>
          </a:p>
          <a:p>
            <a:pPr>
              <a:buFontTx/>
              <a:buChar char="-"/>
            </a:pPr>
            <a:r>
              <a:rPr lang="it-IT" sz="2000" dirty="0"/>
              <a:t>Location: Aosta</a:t>
            </a:r>
          </a:p>
          <a:p>
            <a:pPr>
              <a:buFontTx/>
              <a:buChar char="-"/>
            </a:pPr>
            <a:r>
              <a:rPr lang="it-IT" sz="2000" dirty="0"/>
              <a:t>4 </a:t>
            </a:r>
            <a:r>
              <a:rPr lang="it-IT" sz="2000" dirty="0" err="1"/>
              <a:t>weather</a:t>
            </a:r>
            <a:r>
              <a:rPr lang="it-IT" sz="2000" dirty="0"/>
              <a:t> file for training: 2020-2023</a:t>
            </a:r>
          </a:p>
          <a:p>
            <a:pPr>
              <a:buFontTx/>
              <a:buChar char="-"/>
            </a:pPr>
            <a:r>
              <a:rPr lang="it-IT" sz="2000" dirty="0"/>
              <a:t>1 </a:t>
            </a:r>
            <a:r>
              <a:rPr lang="it-IT" sz="2000" dirty="0" err="1"/>
              <a:t>weather</a:t>
            </a:r>
            <a:r>
              <a:rPr lang="it-IT" sz="2000" dirty="0"/>
              <a:t> file for testing: 2019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A2BBD16-FEA6-EBD3-1CC7-8B6AE19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New </a:t>
            </a:r>
            <a:r>
              <a:rPr lang="it-IT" dirty="0" err="1"/>
              <a:t>weather</a:t>
            </a:r>
            <a:r>
              <a:rPr lang="it-IT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48631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808A79-C9C5-F047-F665-C77C4353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42B903-C6CB-56F6-D80D-26467303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084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EB3C9102-0B21-2B57-AED6-C33551254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722111"/>
              </p:ext>
            </p:extLst>
          </p:nvPr>
        </p:nvGraphicFramePr>
        <p:xfrm>
          <a:off x="64008" y="384048"/>
          <a:ext cx="12042648" cy="574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07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C81190-4870-C708-3B82-60425FA5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– 2 </a:t>
            </a:r>
            <a:r>
              <a:rPr lang="it-IT" dirty="0" err="1"/>
              <a:t>months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8C9C858-3CD5-9CDB-0768-C527A7CC4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306" y="1690688"/>
            <a:ext cx="9485387" cy="474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0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01892A74-73F8-EDB9-3236-D2655A149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1" y="291078"/>
            <a:ext cx="6275843" cy="3137922"/>
          </a:xfrm>
          <a:prstGeom prst="rect">
            <a:avLst/>
          </a:prstGeom>
        </p:spPr>
      </p:pic>
      <p:pic>
        <p:nvPicPr>
          <p:cNvPr id="7" name="Immagine 6" descr="Immagine che contiene testo, Carattere, diagramma, linea&#10;&#10;Descrizione generata automaticamente">
            <a:extLst>
              <a:ext uri="{FF2B5EF4-FFF2-40B4-BE49-F238E27FC236}">
                <a16:creationId xmlns:a16="http://schemas.microsoft.com/office/drawing/2014/main" id="{E01E60FC-0169-0AAF-50CA-AF462651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5" y="3429000"/>
            <a:ext cx="6275844" cy="313792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33DA87-CE08-E088-4F44-F066CA6883EC}"/>
              </a:ext>
            </a:extLst>
          </p:cNvPr>
          <p:cNvSpPr txBox="1"/>
          <p:nvPr/>
        </p:nvSpPr>
        <p:spPr>
          <a:xfrm>
            <a:off x="6867144" y="1490707"/>
            <a:ext cx="353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ç"/>
            </a:pPr>
            <a:r>
              <a:rPr lang="it-IT" dirty="0" err="1"/>
              <a:t>Only</a:t>
            </a:r>
            <a:r>
              <a:rPr lang="it-IT" dirty="0"/>
              <a:t> online </a:t>
            </a:r>
            <a:r>
              <a:rPr lang="it-IT" dirty="0" err="1"/>
              <a:t>update_interval</a:t>
            </a:r>
            <a:r>
              <a:rPr lang="it-IT" dirty="0"/>
              <a:t> = 4</a:t>
            </a:r>
          </a:p>
          <a:p>
            <a:r>
              <a:rPr lang="it-IT" dirty="0"/>
              <a:t>      2 </a:t>
            </a:r>
            <a:r>
              <a:rPr lang="it-IT" dirty="0" err="1"/>
              <a:t>month</a:t>
            </a:r>
            <a:r>
              <a:rPr lang="it-IT" dirty="0"/>
              <a:t> online training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028F041-62C4-7582-C835-B438ED4A7FDD}"/>
              </a:ext>
            </a:extLst>
          </p:cNvPr>
          <p:cNvSpPr txBox="1"/>
          <p:nvPr/>
        </p:nvSpPr>
        <p:spPr>
          <a:xfrm>
            <a:off x="830767" y="4628629"/>
            <a:ext cx="4176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Offline and online </a:t>
            </a:r>
            <a:r>
              <a:rPr lang="it-IT" dirty="0" err="1"/>
              <a:t>update_interval</a:t>
            </a:r>
            <a:r>
              <a:rPr lang="it-IT" dirty="0"/>
              <a:t> = 4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br>
              <a:rPr lang="it-IT" dirty="0"/>
            </a:br>
            <a:r>
              <a:rPr lang="it-IT" dirty="0"/>
              <a:t>2 </a:t>
            </a:r>
            <a:r>
              <a:rPr lang="it-IT" dirty="0" err="1"/>
              <a:t>months</a:t>
            </a:r>
            <a:r>
              <a:rPr lang="it-IT" dirty="0"/>
              <a:t> online training </a:t>
            </a:r>
          </a:p>
        </p:txBody>
      </p:sp>
    </p:spTree>
    <p:extLst>
      <p:ext uri="{BB962C8B-B14F-4D97-AF65-F5344CB8AC3E}">
        <p14:creationId xmlns:p14="http://schemas.microsoft.com/office/powerpoint/2010/main" val="335149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A49DB-BC6B-C495-3F1D-865BC9CE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Oct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DEC07B-B52D-DBC6-4DC0-9A439E2E4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7327-0547-515E-3934-D8811BF9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03A256-F807-E67E-DF98-6A403292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Nov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70DD94-6412-3E75-EF94-4DDB66E7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7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40DB0-A085-9639-53D3-D4EA8332C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48BFB-8638-BF79-ED5A-BFC8715A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Dec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AADB76C-071D-0792-0B92-84A307E10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54E3-DCC9-ED10-4899-DEC082705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3B745-5022-ED91-3F6B-AE692935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10 </a:t>
            </a:r>
            <a:r>
              <a:rPr lang="it-IT" dirty="0" err="1"/>
              <a:t>Jan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609AF07-9B72-EE77-6C3C-8AEC75258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978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3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D098A-A3EC-2005-A600-179FC17B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Temp_error</a:t>
            </a:r>
            <a:r>
              <a:rPr lang="it-IT" dirty="0"/>
              <a:t> = 0 </a:t>
            </a:r>
            <a:r>
              <a:rPr lang="it-IT" dirty="0" err="1"/>
              <a:t>during</a:t>
            </a:r>
            <a:r>
              <a:rPr lang="it-IT" dirty="0"/>
              <a:t> the night schedule</a:t>
            </a:r>
          </a:p>
        </p:txBody>
      </p:sp>
      <p:pic>
        <p:nvPicPr>
          <p:cNvPr id="5" name="Immagine 4" descr="Immagine che contiene testo, Carattere, Diagramma, linea&#10;&#10;Descrizione generata automaticamente">
            <a:extLst>
              <a:ext uri="{FF2B5EF4-FFF2-40B4-BE49-F238E27FC236}">
                <a16:creationId xmlns:a16="http://schemas.microsoft.com/office/drawing/2014/main" id="{10268E97-E471-B822-B714-8FB79C878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1371589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7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199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di Office</vt:lpstr>
      <vt:lpstr>New weather files</vt:lpstr>
      <vt:lpstr>Presentazione standard di PowerPoint</vt:lpstr>
      <vt:lpstr>Reward convergence – 2 months</vt:lpstr>
      <vt:lpstr>Presentazione standard di PowerPoint</vt:lpstr>
      <vt:lpstr>10 Oct</vt:lpstr>
      <vt:lpstr>10 Nov</vt:lpstr>
      <vt:lpstr>10 Dec</vt:lpstr>
      <vt:lpstr>10 Jan</vt:lpstr>
      <vt:lpstr>Temp_error = 0 during the night schedule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Bertolotti  Filippo</dc:creator>
  <cp:lastModifiedBy>Bertolotti  Filippo</cp:lastModifiedBy>
  <cp:revision>5</cp:revision>
  <dcterms:created xsi:type="dcterms:W3CDTF">2025-01-08T14:54:16Z</dcterms:created>
  <dcterms:modified xsi:type="dcterms:W3CDTF">2025-03-28T13:45:20Z</dcterms:modified>
</cp:coreProperties>
</file>