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E4C42C-C177-13BF-525C-16FC7534C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3C4843-B1A1-1B16-0BC6-A1BCC0A05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CB54E0-2227-6CCB-B788-F570E897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1A23D5-2BDD-C69C-A1EF-AA6232B5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8FEA0D-43F0-24C6-A3BB-68322B50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89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C17530-7C91-BC49-C296-7572165D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72C890-7643-87BE-6F01-3B3E79C18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677F2C-D244-997E-12A5-E309AAF7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203235-07C7-37B8-983B-551E36A6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B12DD-7201-3460-A1C5-1D26A808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61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B43A87-6A99-F045-BC73-57EF69B1E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AB8030-AA04-9731-8856-8C7BDEACE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730D1F-60C7-F083-AB60-6C740E99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8F014E-076C-9591-5773-86E18DB2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9BDD1F-DBCD-DDAD-3128-53C83253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14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EE70B2-820F-F962-6217-D490C1F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A07D57-1074-1398-5AB3-3DD040AF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96ECB4-B17A-DC1D-D15F-E647F84A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357A11-86AE-7EA3-859F-336BA671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FB333F-F003-DDDE-0593-120848B0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299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88B2AE-0C65-F6E5-051C-4B5292C5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F7C3D0-0460-E7B5-AF15-40119BB8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C107B3-3BDF-E5F1-C985-F1D4B1C7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3DE1EF-A232-24C9-1F84-71C8D137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73BF22-E3C5-E45C-8393-D4081984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1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D5FDC-392F-DFB0-E9E1-F8AE910A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B37204-9DFD-7668-6F3C-1AFA42B17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4002F8-DAE4-4028-ABC7-B77B57AA2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30206D-0B50-3A83-27E0-F7D0ACF4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BE2F85-3ADA-0988-7692-60DCF846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6C3A2D-633B-935D-493B-7C2AA1DD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54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3D3C78-E555-9667-A8D3-E2B949B1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155373-EFBC-0B0D-8CEB-E28DC48EF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EC55F9-EE20-4DA6-D2F3-2D529B8F5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73D602-15B5-E751-9E57-3C1F597C4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97AAF7-C837-DFAA-5CAD-B2CEB0615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805C75-5EE4-4E53-69AB-56B67A2A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9FA47F-7126-A605-9739-D96150A9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6F2E76A-7355-3671-D0C2-0A597236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7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3BF47-98D1-DE07-7BF0-E1EDF6D0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47C6EF-BEC2-02F9-11B3-B87106EC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991F6A-6BD9-F943-F14B-A6478129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30D45BF-377C-3046-8B21-0645A55F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56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0F95FA-77EB-6403-8774-AE1A302F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1FEFE3-99BB-4590-DCD2-BD5D4079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B7E37C-880F-B45F-EF5F-28B75FC7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21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9533EC-1AA0-66AD-C303-326B0E1B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08687-135E-8AC8-0EBF-7DF12F32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D28062-6AED-0C79-F388-A3E048797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D1D53E-6072-05B6-D28D-B85DC5D6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311059-8D47-ED93-8552-7DD6C5D2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EBA1AC-C803-6F25-39E3-043D16AA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01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3D668-54C0-074B-E696-F9BFCE6A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65D2E1-BDE3-A954-6B35-3C373AA83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6880A2-70C7-6675-C47D-5374308C4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8C84A5-BBF2-5ABC-749F-142EB986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7CAE4D-948F-6FC5-6510-58945A1D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3424EA-388C-0CE6-E12F-B795F800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63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056D89-C667-178B-DFF1-7F087196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601C7A-E139-E930-9F2A-81C6F7138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22A4C7-E9B7-66AE-BB28-ECE5579AB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76169-87AC-4F8C-A400-D444D905154D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447449-1C5D-2955-1A7F-0365C031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ACEFD8-4408-4FA3-BF63-EB00CF4F8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62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D1751-1221-63EC-8C79-D681178B9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1EBC5-64BE-EADC-601E-02457F45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736" y="477785"/>
            <a:ext cx="7030528" cy="1325563"/>
          </a:xfrm>
        </p:spPr>
        <p:txBody>
          <a:bodyPr>
            <a:normAutofit/>
          </a:bodyPr>
          <a:lstStyle/>
          <a:p>
            <a:r>
              <a:rPr lang="it-IT" dirty="0"/>
              <a:t>Fast </a:t>
            </a:r>
            <a:r>
              <a:rPr lang="it-IT" dirty="0" err="1"/>
              <a:t>convergence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AFEF87-3E7B-8319-BCDA-B982BEA51D46}"/>
              </a:ext>
            </a:extLst>
          </p:cNvPr>
          <p:cNvSpPr txBox="1"/>
          <p:nvPr/>
        </p:nvSpPr>
        <p:spPr>
          <a:xfrm>
            <a:off x="1281684" y="1803348"/>
            <a:ext cx="962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- 1 </a:t>
            </a:r>
            <a:r>
              <a:rPr lang="it-IT" sz="2000" dirty="0" err="1"/>
              <a:t>heating</a:t>
            </a:r>
            <a:r>
              <a:rPr lang="it-IT" sz="2000" dirty="0"/>
              <a:t> season x trial</a:t>
            </a:r>
          </a:p>
          <a:p>
            <a:r>
              <a:rPr lang="it-IT" sz="2000" dirty="0"/>
              <a:t>- Trial </a:t>
            </a:r>
            <a:r>
              <a:rPr lang="it-IT" sz="2000" dirty="0" err="1"/>
              <a:t>evaluation</a:t>
            </a:r>
            <a:r>
              <a:rPr lang="it-IT" sz="2000" dirty="0"/>
              <a:t> </a:t>
            </a:r>
            <a:r>
              <a:rPr lang="it-IT" sz="2000" dirty="0" err="1"/>
              <a:t>based</a:t>
            </a:r>
            <a:r>
              <a:rPr lang="it-IT" sz="2000" dirty="0"/>
              <a:t> on the </a:t>
            </a:r>
            <a:r>
              <a:rPr lang="it-IT" sz="2000" dirty="0" err="1"/>
              <a:t>average</a:t>
            </a:r>
            <a:r>
              <a:rPr lang="it-IT" sz="2000" dirty="0"/>
              <a:t> </a:t>
            </a:r>
            <a:r>
              <a:rPr lang="it-IT" sz="2000" dirty="0" err="1"/>
              <a:t>reward</a:t>
            </a:r>
            <a:r>
              <a:rPr lang="it-IT" sz="2000" dirty="0"/>
              <a:t> of the </a:t>
            </a:r>
            <a:r>
              <a:rPr lang="it-IT" sz="2000" dirty="0" err="1"/>
              <a:t>entire</a:t>
            </a:r>
            <a:r>
              <a:rPr lang="it-IT" sz="2000" dirty="0"/>
              <a:t> training</a:t>
            </a:r>
            <a:br>
              <a:rPr lang="it-IT" sz="2000" dirty="0"/>
            </a:br>
            <a:br>
              <a:rPr lang="it-IT" sz="2000" dirty="0"/>
            </a:br>
            <a:r>
              <a:rPr lang="it-IT" sz="2000" dirty="0"/>
              <a:t>OPTIMIZED PARAMETERS</a:t>
            </a:r>
          </a:p>
          <a:p>
            <a:r>
              <a:rPr lang="en-US" sz="2000" dirty="0"/>
              <a:t>    gamma: 0.99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actor_learning_rate</a:t>
            </a:r>
            <a:r>
              <a:rPr lang="en-US" sz="2000" dirty="0"/>
              <a:t>: 0,00004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critic_learning_rate</a:t>
            </a:r>
            <a:r>
              <a:rPr lang="en-US" sz="2000" dirty="0"/>
              <a:t>: 0.0003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batch_size</a:t>
            </a:r>
            <a:r>
              <a:rPr lang="en-US" sz="2000" dirty="0"/>
              <a:t>: 256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buffer_size</a:t>
            </a:r>
            <a:r>
              <a:rPr lang="en-US" sz="2000" dirty="0"/>
              <a:t>: 100000</a:t>
            </a:r>
          </a:p>
          <a:p>
            <a:r>
              <a:rPr lang="en-US" sz="2000" dirty="0"/>
              <a:t>    tau: 0.05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episode_lenght</a:t>
            </a:r>
            <a:r>
              <a:rPr lang="en-US" sz="2000" dirty="0"/>
              <a:t>: WEEK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update_interval</a:t>
            </a:r>
            <a:r>
              <a:rPr lang="en-US" sz="2000" dirty="0"/>
              <a:t>: 1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n_updates</a:t>
            </a:r>
            <a:r>
              <a:rPr lang="en-US" sz="2000" dirty="0"/>
              <a:t>: 2</a:t>
            </a: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10986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84C58-F142-0549-A54A-BEDAB82F3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6368E-E9C3-6830-71DD-8A6ACD6F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3336" cy="924179"/>
          </a:xfrm>
        </p:spPr>
        <p:txBody>
          <a:bodyPr/>
          <a:lstStyle/>
          <a:p>
            <a:r>
              <a:rPr lang="it-IT" dirty="0"/>
              <a:t>TEST OVER 3 DAYS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3E827B-FA9B-9BBD-5374-067E134C7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1289304"/>
            <a:ext cx="10972822" cy="548641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92DBAA-FDA2-01AE-8A78-84414F7A3EF6}"/>
              </a:ext>
            </a:extLst>
          </p:cNvPr>
          <p:cNvSpPr txBox="1"/>
          <p:nvPr/>
        </p:nvSpPr>
        <p:spPr>
          <a:xfrm>
            <a:off x="6437376" y="449502"/>
            <a:ext cx="500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</a:t>
            </a:r>
            <a:r>
              <a:rPr lang="en-US" dirty="0" err="1"/>
              <a:t>HeatPump</a:t>
            </a:r>
            <a:r>
              <a:rPr lang="en-US" dirty="0"/>
              <a:t> power: 1539.162</a:t>
            </a:r>
          </a:p>
          <a:p>
            <a:r>
              <a:rPr lang="en-US" dirty="0"/>
              <a:t>Average temperature error: 0.560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845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1A38C-D2EC-D1E4-1F63-680439923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279B50-6F1B-30EE-4539-59FF03BF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649" y="477785"/>
            <a:ext cx="7178615" cy="1325563"/>
          </a:xfrm>
        </p:spPr>
        <p:txBody>
          <a:bodyPr>
            <a:normAutofit/>
          </a:bodyPr>
          <a:lstStyle/>
          <a:p>
            <a:r>
              <a:rPr lang="it-IT" dirty="0"/>
              <a:t>Slow </a:t>
            </a:r>
            <a:r>
              <a:rPr lang="it-IT" dirty="0" err="1"/>
              <a:t>convergence</a:t>
            </a:r>
            <a:r>
              <a:rPr lang="it-IT" dirty="0"/>
              <a:t> </a:t>
            </a:r>
            <a:r>
              <a:rPr lang="it-IT" dirty="0" err="1"/>
              <a:t>optimization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35AA532-3139-F1EC-FA1B-80A88D8DAF32}"/>
              </a:ext>
            </a:extLst>
          </p:cNvPr>
          <p:cNvSpPr txBox="1"/>
          <p:nvPr/>
        </p:nvSpPr>
        <p:spPr>
          <a:xfrm>
            <a:off x="1281684" y="1803348"/>
            <a:ext cx="96286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- 2 </a:t>
            </a:r>
            <a:r>
              <a:rPr lang="it-IT" sz="2000" dirty="0" err="1"/>
              <a:t>heating</a:t>
            </a:r>
            <a:r>
              <a:rPr lang="it-IT" sz="2000" dirty="0"/>
              <a:t> season x trial</a:t>
            </a:r>
          </a:p>
          <a:p>
            <a:r>
              <a:rPr lang="it-IT" sz="2000" dirty="0"/>
              <a:t>- Trial </a:t>
            </a:r>
            <a:r>
              <a:rPr lang="it-IT" sz="2000" dirty="0" err="1"/>
              <a:t>evaluation</a:t>
            </a:r>
            <a:r>
              <a:rPr lang="it-IT" sz="2000" dirty="0"/>
              <a:t> </a:t>
            </a:r>
            <a:r>
              <a:rPr lang="it-IT" sz="2000" dirty="0" err="1"/>
              <a:t>based</a:t>
            </a:r>
            <a:r>
              <a:rPr lang="it-IT" sz="2000" dirty="0"/>
              <a:t> on the </a:t>
            </a:r>
            <a:r>
              <a:rPr lang="it-IT" sz="2000" dirty="0" err="1"/>
              <a:t>average</a:t>
            </a:r>
            <a:r>
              <a:rPr lang="it-IT" sz="2000" dirty="0"/>
              <a:t> </a:t>
            </a:r>
            <a:r>
              <a:rPr lang="it-IT" sz="2000" dirty="0" err="1"/>
              <a:t>reward</a:t>
            </a:r>
            <a:r>
              <a:rPr lang="it-IT" sz="2000" dirty="0"/>
              <a:t> of the last </a:t>
            </a:r>
            <a:r>
              <a:rPr lang="it-IT" sz="2000" dirty="0" err="1"/>
              <a:t>month</a:t>
            </a:r>
            <a:r>
              <a:rPr lang="it-IT" sz="2000" dirty="0"/>
              <a:t> of training</a:t>
            </a:r>
            <a:br>
              <a:rPr lang="it-IT" sz="2000" dirty="0"/>
            </a:br>
            <a:br>
              <a:rPr lang="it-IT" sz="2000" dirty="0"/>
            </a:br>
            <a:r>
              <a:rPr lang="it-IT" sz="2000" dirty="0"/>
              <a:t>OPTIMIZED PARAMETERS</a:t>
            </a:r>
          </a:p>
          <a:p>
            <a:r>
              <a:rPr lang="en-US" sz="2000" dirty="0"/>
              <a:t>    gamma: 0.95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actor_learning_rate</a:t>
            </a:r>
            <a:r>
              <a:rPr lang="en-US" sz="2000" dirty="0"/>
              <a:t>: 0,0007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critic_learning_rate</a:t>
            </a:r>
            <a:r>
              <a:rPr lang="en-US" sz="2000" dirty="0"/>
              <a:t>: 0.0002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batch_size</a:t>
            </a:r>
            <a:r>
              <a:rPr lang="en-US" sz="2000" dirty="0"/>
              <a:t>: 2048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buffer_size</a:t>
            </a:r>
            <a:r>
              <a:rPr lang="en-US" sz="2000" dirty="0"/>
              <a:t>: 50000</a:t>
            </a:r>
          </a:p>
          <a:p>
            <a:r>
              <a:rPr lang="en-US" sz="2000" dirty="0"/>
              <a:t>    tau: 0.05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episode_lenght</a:t>
            </a:r>
            <a:r>
              <a:rPr lang="en-US" sz="2000" dirty="0"/>
              <a:t>: DAY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update_interval</a:t>
            </a:r>
            <a:r>
              <a:rPr lang="en-US" sz="2000" dirty="0"/>
              <a:t>: 2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n_updates</a:t>
            </a:r>
            <a:r>
              <a:rPr lang="en-US" sz="2000" dirty="0"/>
              <a:t>: 3</a:t>
            </a:r>
            <a:endParaRPr lang="it-IT" sz="2000" dirty="0"/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80911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7345B-333C-3E77-33B9-B0D228A0A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C312C-808C-BFAC-26AD-51695470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3336" cy="924179"/>
          </a:xfrm>
        </p:spPr>
        <p:txBody>
          <a:bodyPr/>
          <a:lstStyle/>
          <a:p>
            <a:r>
              <a:rPr lang="it-IT" dirty="0"/>
              <a:t>TEST OVER 3 DAYS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1C6B1B-D088-CA06-71B4-3A696D58A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1289304"/>
            <a:ext cx="10972822" cy="548641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0F58B5-71CC-00BD-C1D0-634A4CEFEC25}"/>
              </a:ext>
            </a:extLst>
          </p:cNvPr>
          <p:cNvSpPr txBox="1"/>
          <p:nvPr/>
        </p:nvSpPr>
        <p:spPr>
          <a:xfrm>
            <a:off x="6437376" y="449502"/>
            <a:ext cx="500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</a:t>
            </a:r>
            <a:r>
              <a:rPr lang="en-US" dirty="0" err="1"/>
              <a:t>HeatPump</a:t>
            </a:r>
            <a:r>
              <a:rPr lang="en-US" dirty="0"/>
              <a:t> power: 1315.236</a:t>
            </a:r>
          </a:p>
          <a:p>
            <a:r>
              <a:rPr lang="en-US" dirty="0"/>
              <a:t>Average temperature error: 0.834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0542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188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Fast convergence optimization</vt:lpstr>
      <vt:lpstr>TEST OVER 3 DAYS</vt:lpstr>
      <vt:lpstr>Slow convergence optimization</vt:lpstr>
      <vt:lpstr>TEST OVER 3 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Bertolotti  Filippo</dc:creator>
  <cp:lastModifiedBy>Bertolotti  Filippo</cp:lastModifiedBy>
  <cp:revision>6</cp:revision>
  <dcterms:created xsi:type="dcterms:W3CDTF">2024-11-21T10:13:31Z</dcterms:created>
  <dcterms:modified xsi:type="dcterms:W3CDTF">2024-12-09T15:20:39Z</dcterms:modified>
</cp:coreProperties>
</file>