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34E931-8148-386C-FD70-DC9D94572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835258-4AAC-F43A-F60F-EDCFD9AD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8AC50-1C6D-77B0-6A78-6C310666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80351-D85F-A16B-33B3-49BC0DD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12FFF-9CF3-904C-616C-5E1352E6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00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A6907-4726-CD88-9839-27F6DBC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1A0BFE-80A6-57B7-007D-50AD03D69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907501-6867-53E4-CD88-6C5F9AB9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A4787D-301A-FDEB-A39D-6067AE0C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0716C0-605F-8826-EE88-AB0C21EA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61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4FBAA6C-707A-5B19-D64C-7263643C4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D82AB-0378-D1AB-CB42-DEF21868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F0579-33BB-77FF-7855-60CC6BE3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33832D-4DD0-A011-F055-4C22B769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C7DE1-4798-DBB1-B279-CF36C74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4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3B603-C356-CC93-D96F-8070106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4F8281-0733-D1A5-2384-CB8C6542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BE4E19-8C8D-5334-DC31-7FF53562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46480C-AF94-0794-12C5-3F381AD2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D87BF3-E8EB-C961-5124-95C7CC6D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2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4314A-E4D3-8CB8-3C63-14625A7C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23646F-EB7F-83A6-97FD-0DF1E020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0B12B-9193-8551-16E3-11A57D37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4EF739-25A6-A4BF-36CD-AB485E28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702FD5-7B95-F6C9-5BD8-29670772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9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D7621-E0A2-CBC6-4725-F18C7532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4405FF-2AAA-00FB-2EEE-C554D891E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3A2EFA-B574-B508-9778-4EB2E628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3F2949-A1EB-8BEA-9AAC-D82AFE0B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CB1877-079B-55E1-438F-3A600083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5B5E6B-9256-C47C-85C4-09FC7935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14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F77CE-0F60-5C23-D0AA-7E9A8107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248EB4-D602-6FCB-8D80-B17DD637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CD346B-4E26-DB41-2120-B80742A5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14101F-5DEC-603A-8A80-11F557C30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EA34EE-CB42-622B-9DDD-63871AC08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40C476-28C6-6591-C349-D767435B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68374C-C545-1B82-5D7B-B515BE6F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572BBD-4F22-C863-341D-8CE31806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12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E040E-FF35-8D85-69E5-18DAA729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06B038-7A8A-5806-131E-1B56D4B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97B0F8-F3FA-F5DD-4DA6-E7821C5D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E92ED3-C2FF-BEF9-470A-A0E0F1F2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5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05B6FE-8279-EEAE-7509-C312FDC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7D4CA5-BE19-7122-7C5A-7DE19F86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227406-7D1F-A1BD-1372-A88C73B9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9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946B1-FA52-93DC-88DA-61E6453C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5ABC4-357C-B7DD-FC5E-A8F5BB18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30ED80-3020-0CC8-C0DF-FF3ECC54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45089-0BEB-0ACF-5B2B-3F18867A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FBA207-66AA-B406-7E1C-7255DBED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037734-EC37-AAE0-975B-2758948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48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8B13B-2D18-048C-0B41-3CAF62ED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0B49CA-9DE2-C777-116F-9D8B16AE4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30ECFA-1783-9C3F-7C88-46A867AB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EA0FFE-EF8F-0484-68E4-7F735AFD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9BEC2B-9326-7D9C-7960-8B87C5B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6DF061-402B-8692-7B0D-E4DFDD72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5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537A75-83F0-C9C3-B6C0-F195FE62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B83AF1-28B7-6B6E-F39E-D9E6ACDB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800BBF-EE00-3D09-ECDD-AD30C5455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E93EE-9F90-4B1B-B152-3064706A6AC8}" type="datetimeFigureOut">
              <a:rPr lang="it-IT" smtClean="0"/>
              <a:t>09/05/2024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3BCFB4-E16F-C199-196E-01E36E12B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16C6E8-FF33-2417-C0C0-6987FA855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39F99-9124-4A2A-AFF0-9014A8D359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1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KSOz4Kayw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33D403-FC2F-B4FF-9674-A852903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it-IT" sz="5400"/>
              <a:t>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C97C5-EC16-F445-345F-1FCA69C94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1" r="14117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DEC7A1-94D6-58CD-202D-59DBCE52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IT" sz="5400"/>
              <a:t>Thorndike’s Law Of Effect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8A75F7-805D-09F6-04A7-2CA9947F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0" i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"responses that produce a satisfying effect in a particular situation become more likely to occur again in that situation, and responses that produce a discomforting effect become less likely to occur again in that situation."</a:t>
            </a:r>
            <a:endParaRPr lang="it-IT" sz="2200" i="1"/>
          </a:p>
        </p:txBody>
      </p:sp>
    </p:spTree>
    <p:extLst>
      <p:ext uri="{BB962C8B-B14F-4D97-AF65-F5344CB8AC3E}">
        <p14:creationId xmlns:p14="http://schemas.microsoft.com/office/powerpoint/2010/main" val="16493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D334555C-5F10-47C5-7360-A8EA216D8D3F}"/>
              </a:ext>
            </a:extLst>
          </p:cNvPr>
          <p:cNvSpPr/>
          <p:nvPr/>
        </p:nvSpPr>
        <p:spPr>
          <a:xfrm>
            <a:off x="5134660" y="2709254"/>
            <a:ext cx="1915365" cy="1915365"/>
          </a:xfrm>
          <a:custGeom>
            <a:avLst/>
            <a:gdLst>
              <a:gd name="connsiteX0" fmla="*/ 0 w 1915365"/>
              <a:gd name="connsiteY0" fmla="*/ 957683 h 1915365"/>
              <a:gd name="connsiteX1" fmla="*/ 957683 w 1915365"/>
              <a:gd name="connsiteY1" fmla="*/ 0 h 1915365"/>
              <a:gd name="connsiteX2" fmla="*/ 1915366 w 1915365"/>
              <a:gd name="connsiteY2" fmla="*/ 957683 h 1915365"/>
              <a:gd name="connsiteX3" fmla="*/ 957683 w 1915365"/>
              <a:gd name="connsiteY3" fmla="*/ 1915366 h 1915365"/>
              <a:gd name="connsiteX4" fmla="*/ 0 w 1915365"/>
              <a:gd name="connsiteY4" fmla="*/ 957683 h 19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365" h="1915365">
                <a:moveTo>
                  <a:pt x="0" y="957683"/>
                </a:moveTo>
                <a:cubicBezTo>
                  <a:pt x="0" y="428769"/>
                  <a:pt x="428769" y="0"/>
                  <a:pt x="957683" y="0"/>
                </a:cubicBezTo>
                <a:cubicBezTo>
                  <a:pt x="1486597" y="0"/>
                  <a:pt x="1915366" y="428769"/>
                  <a:pt x="1915366" y="957683"/>
                </a:cubicBezTo>
                <a:cubicBezTo>
                  <a:pt x="1915366" y="1486597"/>
                  <a:pt x="1486597" y="1915366"/>
                  <a:pt x="957683" y="1915366"/>
                </a:cubicBezTo>
                <a:cubicBezTo>
                  <a:pt x="428769" y="1915366"/>
                  <a:pt x="0" y="1486597"/>
                  <a:pt x="0" y="957683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300819" tIns="300819" rIns="300819" bIns="30081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dirty="0" err="1"/>
              <a:t>Reinforcement</a:t>
            </a:r>
            <a:endParaRPr lang="it-IT" sz="1600" kern="1200" dirty="0"/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dirty="0"/>
              <a:t>Learning</a:t>
            </a:r>
            <a:endParaRPr lang="it-IT" sz="1100" kern="1200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37D8E31F-CFDE-6043-2A9F-2C908FA5B667}"/>
              </a:ext>
            </a:extLst>
          </p:cNvPr>
          <p:cNvSpPr/>
          <p:nvPr/>
        </p:nvSpPr>
        <p:spPr>
          <a:xfrm rot="16200000">
            <a:off x="5859171" y="2118545"/>
            <a:ext cx="466344" cy="581798"/>
          </a:xfrm>
          <a:custGeom>
            <a:avLst/>
            <a:gdLst>
              <a:gd name="connsiteX0" fmla="*/ 0 w 326366"/>
              <a:gd name="connsiteY0" fmla="*/ 116360 h 581798"/>
              <a:gd name="connsiteX1" fmla="*/ 163183 w 326366"/>
              <a:gd name="connsiteY1" fmla="*/ 116360 h 581798"/>
              <a:gd name="connsiteX2" fmla="*/ 163183 w 326366"/>
              <a:gd name="connsiteY2" fmla="*/ 0 h 581798"/>
              <a:gd name="connsiteX3" fmla="*/ 326366 w 326366"/>
              <a:gd name="connsiteY3" fmla="*/ 290899 h 581798"/>
              <a:gd name="connsiteX4" fmla="*/ 163183 w 326366"/>
              <a:gd name="connsiteY4" fmla="*/ 581798 h 581798"/>
              <a:gd name="connsiteX5" fmla="*/ 163183 w 326366"/>
              <a:gd name="connsiteY5" fmla="*/ 465438 h 581798"/>
              <a:gd name="connsiteX6" fmla="*/ 0 w 326366"/>
              <a:gd name="connsiteY6" fmla="*/ 465438 h 581798"/>
              <a:gd name="connsiteX7" fmla="*/ 0 w 326366"/>
              <a:gd name="connsiteY7" fmla="*/ 116360 h 58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366" h="581798">
                <a:moveTo>
                  <a:pt x="0" y="116360"/>
                </a:moveTo>
                <a:lnTo>
                  <a:pt x="163183" y="116360"/>
                </a:lnTo>
                <a:lnTo>
                  <a:pt x="163183" y="0"/>
                </a:lnTo>
                <a:lnTo>
                  <a:pt x="326366" y="290899"/>
                </a:lnTo>
                <a:lnTo>
                  <a:pt x="163183" y="581798"/>
                </a:lnTo>
                <a:lnTo>
                  <a:pt x="163183" y="465438"/>
                </a:lnTo>
                <a:lnTo>
                  <a:pt x="0" y="465438"/>
                </a:lnTo>
                <a:lnTo>
                  <a:pt x="0" y="11636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6360" rIns="97910" bIns="11636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t-IT" sz="2400" kern="120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2786F676-151C-6A9E-1820-F3CCEB8E0BD7}"/>
              </a:ext>
            </a:extLst>
          </p:cNvPr>
          <p:cNvSpPr/>
          <p:nvPr/>
        </p:nvSpPr>
        <p:spPr>
          <a:xfrm>
            <a:off x="5269851" y="448485"/>
            <a:ext cx="1644983" cy="1644983"/>
          </a:xfrm>
          <a:custGeom>
            <a:avLst/>
            <a:gdLst>
              <a:gd name="connsiteX0" fmla="*/ 0 w 1644983"/>
              <a:gd name="connsiteY0" fmla="*/ 822492 h 1644983"/>
              <a:gd name="connsiteX1" fmla="*/ 822492 w 1644983"/>
              <a:gd name="connsiteY1" fmla="*/ 0 h 1644983"/>
              <a:gd name="connsiteX2" fmla="*/ 1644984 w 1644983"/>
              <a:gd name="connsiteY2" fmla="*/ 822492 h 1644983"/>
              <a:gd name="connsiteX3" fmla="*/ 822492 w 1644983"/>
              <a:gd name="connsiteY3" fmla="*/ 1644984 h 1644983"/>
              <a:gd name="connsiteX4" fmla="*/ 0 w 1644983"/>
              <a:gd name="connsiteY4" fmla="*/ 822492 h 164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3" h="1644983">
                <a:moveTo>
                  <a:pt x="0" y="822492"/>
                </a:moveTo>
                <a:cubicBezTo>
                  <a:pt x="0" y="368242"/>
                  <a:pt x="368242" y="0"/>
                  <a:pt x="822492" y="0"/>
                </a:cubicBezTo>
                <a:cubicBezTo>
                  <a:pt x="1276742" y="0"/>
                  <a:pt x="1644984" y="368242"/>
                  <a:pt x="1644984" y="822492"/>
                </a:cubicBezTo>
                <a:cubicBezTo>
                  <a:pt x="1644984" y="1276742"/>
                  <a:pt x="1276742" y="1644984"/>
                  <a:pt x="822492" y="1644984"/>
                </a:cubicBezTo>
                <a:cubicBezTo>
                  <a:pt x="368242" y="1644984"/>
                  <a:pt x="0" y="1276742"/>
                  <a:pt x="0" y="822492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261222" tIns="261222" rIns="261222" bIns="26122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/>
              <a:t>Environment</a:t>
            </a:r>
            <a:endParaRPr lang="it-IT" sz="1600" kern="1200" dirty="0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404C27F8-A785-8B9C-546A-5F03936B8B22}"/>
              </a:ext>
            </a:extLst>
          </p:cNvPr>
          <p:cNvSpPr/>
          <p:nvPr/>
        </p:nvSpPr>
        <p:spPr>
          <a:xfrm rot="20520000">
            <a:off x="7037108" y="2987114"/>
            <a:ext cx="504441" cy="581798"/>
          </a:xfrm>
          <a:custGeom>
            <a:avLst/>
            <a:gdLst>
              <a:gd name="connsiteX0" fmla="*/ 0 w 326366"/>
              <a:gd name="connsiteY0" fmla="*/ 116360 h 581798"/>
              <a:gd name="connsiteX1" fmla="*/ 163183 w 326366"/>
              <a:gd name="connsiteY1" fmla="*/ 116360 h 581798"/>
              <a:gd name="connsiteX2" fmla="*/ 163183 w 326366"/>
              <a:gd name="connsiteY2" fmla="*/ 0 h 581798"/>
              <a:gd name="connsiteX3" fmla="*/ 326366 w 326366"/>
              <a:gd name="connsiteY3" fmla="*/ 290899 h 581798"/>
              <a:gd name="connsiteX4" fmla="*/ 163183 w 326366"/>
              <a:gd name="connsiteY4" fmla="*/ 581798 h 581798"/>
              <a:gd name="connsiteX5" fmla="*/ 163183 w 326366"/>
              <a:gd name="connsiteY5" fmla="*/ 465438 h 581798"/>
              <a:gd name="connsiteX6" fmla="*/ 0 w 326366"/>
              <a:gd name="connsiteY6" fmla="*/ 465438 h 581798"/>
              <a:gd name="connsiteX7" fmla="*/ 0 w 326366"/>
              <a:gd name="connsiteY7" fmla="*/ 116360 h 58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366" h="581798">
                <a:moveTo>
                  <a:pt x="0" y="116360"/>
                </a:moveTo>
                <a:lnTo>
                  <a:pt x="163183" y="116360"/>
                </a:lnTo>
                <a:lnTo>
                  <a:pt x="163183" y="0"/>
                </a:lnTo>
                <a:lnTo>
                  <a:pt x="326366" y="290899"/>
                </a:lnTo>
                <a:lnTo>
                  <a:pt x="163183" y="581798"/>
                </a:lnTo>
                <a:lnTo>
                  <a:pt x="163183" y="465438"/>
                </a:lnTo>
                <a:lnTo>
                  <a:pt x="0" y="465438"/>
                </a:lnTo>
                <a:lnTo>
                  <a:pt x="0" y="11636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6360" rIns="97910" bIns="1163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t-IT" sz="2400" kern="120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B22A18D2-BE4E-18CA-2159-54174CA38600}"/>
              </a:ext>
            </a:extLst>
          </p:cNvPr>
          <p:cNvSpPr/>
          <p:nvPr/>
        </p:nvSpPr>
        <p:spPr>
          <a:xfrm>
            <a:off x="7548545" y="2104053"/>
            <a:ext cx="1644983" cy="1644983"/>
          </a:xfrm>
          <a:custGeom>
            <a:avLst/>
            <a:gdLst>
              <a:gd name="connsiteX0" fmla="*/ 0 w 1644983"/>
              <a:gd name="connsiteY0" fmla="*/ 822492 h 1644983"/>
              <a:gd name="connsiteX1" fmla="*/ 822492 w 1644983"/>
              <a:gd name="connsiteY1" fmla="*/ 0 h 1644983"/>
              <a:gd name="connsiteX2" fmla="*/ 1644984 w 1644983"/>
              <a:gd name="connsiteY2" fmla="*/ 822492 h 1644983"/>
              <a:gd name="connsiteX3" fmla="*/ 822492 w 1644983"/>
              <a:gd name="connsiteY3" fmla="*/ 1644984 h 1644983"/>
              <a:gd name="connsiteX4" fmla="*/ 0 w 1644983"/>
              <a:gd name="connsiteY4" fmla="*/ 822492 h 164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3" h="1644983">
                <a:moveTo>
                  <a:pt x="0" y="822492"/>
                </a:moveTo>
                <a:cubicBezTo>
                  <a:pt x="0" y="368242"/>
                  <a:pt x="368242" y="0"/>
                  <a:pt x="822492" y="0"/>
                </a:cubicBezTo>
                <a:cubicBezTo>
                  <a:pt x="1276742" y="0"/>
                  <a:pt x="1644984" y="368242"/>
                  <a:pt x="1644984" y="822492"/>
                </a:cubicBezTo>
                <a:cubicBezTo>
                  <a:pt x="1644984" y="1276742"/>
                  <a:pt x="1276742" y="1644984"/>
                  <a:pt x="822492" y="1644984"/>
                </a:cubicBezTo>
                <a:cubicBezTo>
                  <a:pt x="368242" y="1644984"/>
                  <a:pt x="0" y="1276742"/>
                  <a:pt x="0" y="822492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261222" tIns="261222" rIns="261222" bIns="26122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dirty="0"/>
              <a:t>Agent</a:t>
            </a: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2C55857D-27C8-FC30-7B00-F8AD21AB32F2}"/>
              </a:ext>
            </a:extLst>
          </p:cNvPr>
          <p:cNvSpPr/>
          <p:nvPr/>
        </p:nvSpPr>
        <p:spPr>
          <a:xfrm rot="3240000">
            <a:off x="6586007" y="4406319"/>
            <a:ext cx="509756" cy="581798"/>
          </a:xfrm>
          <a:custGeom>
            <a:avLst/>
            <a:gdLst>
              <a:gd name="connsiteX0" fmla="*/ 0 w 326366"/>
              <a:gd name="connsiteY0" fmla="*/ 116360 h 581798"/>
              <a:gd name="connsiteX1" fmla="*/ 163183 w 326366"/>
              <a:gd name="connsiteY1" fmla="*/ 116360 h 581798"/>
              <a:gd name="connsiteX2" fmla="*/ 163183 w 326366"/>
              <a:gd name="connsiteY2" fmla="*/ 0 h 581798"/>
              <a:gd name="connsiteX3" fmla="*/ 326366 w 326366"/>
              <a:gd name="connsiteY3" fmla="*/ 290899 h 581798"/>
              <a:gd name="connsiteX4" fmla="*/ 163183 w 326366"/>
              <a:gd name="connsiteY4" fmla="*/ 581798 h 581798"/>
              <a:gd name="connsiteX5" fmla="*/ 163183 w 326366"/>
              <a:gd name="connsiteY5" fmla="*/ 465438 h 581798"/>
              <a:gd name="connsiteX6" fmla="*/ 0 w 326366"/>
              <a:gd name="connsiteY6" fmla="*/ 465438 h 581798"/>
              <a:gd name="connsiteX7" fmla="*/ 0 w 326366"/>
              <a:gd name="connsiteY7" fmla="*/ 116360 h 58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366" h="581798">
                <a:moveTo>
                  <a:pt x="0" y="116360"/>
                </a:moveTo>
                <a:lnTo>
                  <a:pt x="163183" y="116360"/>
                </a:lnTo>
                <a:lnTo>
                  <a:pt x="163183" y="0"/>
                </a:lnTo>
                <a:lnTo>
                  <a:pt x="326366" y="290899"/>
                </a:lnTo>
                <a:lnTo>
                  <a:pt x="163183" y="581798"/>
                </a:lnTo>
                <a:lnTo>
                  <a:pt x="163183" y="465438"/>
                </a:lnTo>
                <a:lnTo>
                  <a:pt x="0" y="465438"/>
                </a:lnTo>
                <a:lnTo>
                  <a:pt x="0" y="11636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6360" rIns="97909" bIns="1163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t-IT" sz="2400" kern="120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4BDC0920-D630-A993-827A-C01DD85209C5}"/>
              </a:ext>
            </a:extLst>
          </p:cNvPr>
          <p:cNvSpPr/>
          <p:nvPr/>
        </p:nvSpPr>
        <p:spPr>
          <a:xfrm>
            <a:off x="6678162" y="4782819"/>
            <a:ext cx="1644983" cy="1644983"/>
          </a:xfrm>
          <a:custGeom>
            <a:avLst/>
            <a:gdLst>
              <a:gd name="connsiteX0" fmla="*/ 0 w 1644983"/>
              <a:gd name="connsiteY0" fmla="*/ 822492 h 1644983"/>
              <a:gd name="connsiteX1" fmla="*/ 822492 w 1644983"/>
              <a:gd name="connsiteY1" fmla="*/ 0 h 1644983"/>
              <a:gd name="connsiteX2" fmla="*/ 1644984 w 1644983"/>
              <a:gd name="connsiteY2" fmla="*/ 822492 h 1644983"/>
              <a:gd name="connsiteX3" fmla="*/ 822492 w 1644983"/>
              <a:gd name="connsiteY3" fmla="*/ 1644984 h 1644983"/>
              <a:gd name="connsiteX4" fmla="*/ 0 w 1644983"/>
              <a:gd name="connsiteY4" fmla="*/ 822492 h 164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3" h="1644983">
                <a:moveTo>
                  <a:pt x="0" y="822492"/>
                </a:moveTo>
                <a:cubicBezTo>
                  <a:pt x="0" y="368242"/>
                  <a:pt x="368242" y="0"/>
                  <a:pt x="822492" y="0"/>
                </a:cubicBezTo>
                <a:cubicBezTo>
                  <a:pt x="1276742" y="0"/>
                  <a:pt x="1644984" y="368242"/>
                  <a:pt x="1644984" y="822492"/>
                </a:cubicBezTo>
                <a:cubicBezTo>
                  <a:pt x="1644984" y="1276742"/>
                  <a:pt x="1276742" y="1644984"/>
                  <a:pt x="822492" y="1644984"/>
                </a:cubicBezTo>
                <a:cubicBezTo>
                  <a:pt x="368242" y="1644984"/>
                  <a:pt x="0" y="1276742"/>
                  <a:pt x="0" y="822492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261222" tIns="261222" rIns="261222" bIns="26122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/>
              <a:t>Action</a:t>
            </a:r>
            <a:endParaRPr lang="it-IT" sz="1600" kern="1200" dirty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89CE4370-E7B9-161A-946B-BBFE9FCCE4EA}"/>
              </a:ext>
            </a:extLst>
          </p:cNvPr>
          <p:cNvSpPr/>
          <p:nvPr/>
        </p:nvSpPr>
        <p:spPr>
          <a:xfrm rot="18360000">
            <a:off x="5086207" y="4410831"/>
            <a:ext cx="508626" cy="581799"/>
          </a:xfrm>
          <a:custGeom>
            <a:avLst/>
            <a:gdLst>
              <a:gd name="connsiteX0" fmla="*/ 0 w 326366"/>
              <a:gd name="connsiteY0" fmla="*/ 116360 h 581798"/>
              <a:gd name="connsiteX1" fmla="*/ 163183 w 326366"/>
              <a:gd name="connsiteY1" fmla="*/ 116360 h 581798"/>
              <a:gd name="connsiteX2" fmla="*/ 163183 w 326366"/>
              <a:gd name="connsiteY2" fmla="*/ 0 h 581798"/>
              <a:gd name="connsiteX3" fmla="*/ 326366 w 326366"/>
              <a:gd name="connsiteY3" fmla="*/ 290899 h 581798"/>
              <a:gd name="connsiteX4" fmla="*/ 163183 w 326366"/>
              <a:gd name="connsiteY4" fmla="*/ 581798 h 581798"/>
              <a:gd name="connsiteX5" fmla="*/ 163183 w 326366"/>
              <a:gd name="connsiteY5" fmla="*/ 465438 h 581798"/>
              <a:gd name="connsiteX6" fmla="*/ 0 w 326366"/>
              <a:gd name="connsiteY6" fmla="*/ 465438 h 581798"/>
              <a:gd name="connsiteX7" fmla="*/ 0 w 326366"/>
              <a:gd name="connsiteY7" fmla="*/ 116360 h 58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366" h="581798">
                <a:moveTo>
                  <a:pt x="326366" y="465438"/>
                </a:moveTo>
                <a:lnTo>
                  <a:pt x="163183" y="465438"/>
                </a:lnTo>
                <a:lnTo>
                  <a:pt x="163183" y="581798"/>
                </a:lnTo>
                <a:lnTo>
                  <a:pt x="0" y="290899"/>
                </a:lnTo>
                <a:lnTo>
                  <a:pt x="163183" y="0"/>
                </a:lnTo>
                <a:lnTo>
                  <a:pt x="163183" y="116360"/>
                </a:lnTo>
                <a:lnTo>
                  <a:pt x="326366" y="116360"/>
                </a:lnTo>
                <a:lnTo>
                  <a:pt x="326366" y="465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08" tIns="116360" rIns="2" bIns="11636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t-IT" sz="2400" kern="1200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BC8C659C-15E4-D4E9-87F1-BC7EDE78604D}"/>
              </a:ext>
            </a:extLst>
          </p:cNvPr>
          <p:cNvSpPr/>
          <p:nvPr/>
        </p:nvSpPr>
        <p:spPr>
          <a:xfrm>
            <a:off x="3861541" y="4782819"/>
            <a:ext cx="1644983" cy="1644983"/>
          </a:xfrm>
          <a:custGeom>
            <a:avLst/>
            <a:gdLst>
              <a:gd name="connsiteX0" fmla="*/ 0 w 1644983"/>
              <a:gd name="connsiteY0" fmla="*/ 822492 h 1644983"/>
              <a:gd name="connsiteX1" fmla="*/ 822492 w 1644983"/>
              <a:gd name="connsiteY1" fmla="*/ 0 h 1644983"/>
              <a:gd name="connsiteX2" fmla="*/ 1644984 w 1644983"/>
              <a:gd name="connsiteY2" fmla="*/ 822492 h 1644983"/>
              <a:gd name="connsiteX3" fmla="*/ 822492 w 1644983"/>
              <a:gd name="connsiteY3" fmla="*/ 1644984 h 1644983"/>
              <a:gd name="connsiteX4" fmla="*/ 0 w 1644983"/>
              <a:gd name="connsiteY4" fmla="*/ 822492 h 164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3" h="1644983">
                <a:moveTo>
                  <a:pt x="0" y="822492"/>
                </a:moveTo>
                <a:cubicBezTo>
                  <a:pt x="0" y="368242"/>
                  <a:pt x="368242" y="0"/>
                  <a:pt x="822492" y="0"/>
                </a:cubicBezTo>
                <a:cubicBezTo>
                  <a:pt x="1276742" y="0"/>
                  <a:pt x="1644984" y="368242"/>
                  <a:pt x="1644984" y="822492"/>
                </a:cubicBezTo>
                <a:cubicBezTo>
                  <a:pt x="1644984" y="1276742"/>
                  <a:pt x="1276742" y="1644984"/>
                  <a:pt x="822492" y="1644984"/>
                </a:cubicBezTo>
                <a:cubicBezTo>
                  <a:pt x="368242" y="1644984"/>
                  <a:pt x="0" y="1276742"/>
                  <a:pt x="0" y="822492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261222" tIns="261222" rIns="261222" bIns="26122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/>
              <a:t>State/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/>
              <a:t>Observation</a:t>
            </a:r>
            <a:endParaRPr lang="it-IT" sz="1600" kern="1200" dirty="0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494B541-B409-EF63-4978-2B123B665F28}"/>
              </a:ext>
            </a:extLst>
          </p:cNvPr>
          <p:cNvSpPr/>
          <p:nvPr/>
        </p:nvSpPr>
        <p:spPr>
          <a:xfrm rot="1080000">
            <a:off x="4619792" y="2983323"/>
            <a:ext cx="527808" cy="581799"/>
          </a:xfrm>
          <a:custGeom>
            <a:avLst/>
            <a:gdLst>
              <a:gd name="connsiteX0" fmla="*/ 0 w 326366"/>
              <a:gd name="connsiteY0" fmla="*/ 116360 h 581798"/>
              <a:gd name="connsiteX1" fmla="*/ 163183 w 326366"/>
              <a:gd name="connsiteY1" fmla="*/ 116360 h 581798"/>
              <a:gd name="connsiteX2" fmla="*/ 163183 w 326366"/>
              <a:gd name="connsiteY2" fmla="*/ 0 h 581798"/>
              <a:gd name="connsiteX3" fmla="*/ 326366 w 326366"/>
              <a:gd name="connsiteY3" fmla="*/ 290899 h 581798"/>
              <a:gd name="connsiteX4" fmla="*/ 163183 w 326366"/>
              <a:gd name="connsiteY4" fmla="*/ 581798 h 581798"/>
              <a:gd name="connsiteX5" fmla="*/ 163183 w 326366"/>
              <a:gd name="connsiteY5" fmla="*/ 465438 h 581798"/>
              <a:gd name="connsiteX6" fmla="*/ 0 w 326366"/>
              <a:gd name="connsiteY6" fmla="*/ 465438 h 581798"/>
              <a:gd name="connsiteX7" fmla="*/ 0 w 326366"/>
              <a:gd name="connsiteY7" fmla="*/ 116360 h 58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366" h="581798">
                <a:moveTo>
                  <a:pt x="326366" y="465438"/>
                </a:moveTo>
                <a:lnTo>
                  <a:pt x="163183" y="465438"/>
                </a:lnTo>
                <a:lnTo>
                  <a:pt x="163183" y="581798"/>
                </a:lnTo>
                <a:lnTo>
                  <a:pt x="0" y="290899"/>
                </a:lnTo>
                <a:lnTo>
                  <a:pt x="163183" y="0"/>
                </a:lnTo>
                <a:lnTo>
                  <a:pt x="163183" y="116360"/>
                </a:lnTo>
                <a:lnTo>
                  <a:pt x="326366" y="116360"/>
                </a:lnTo>
                <a:lnTo>
                  <a:pt x="326366" y="46543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10" tIns="116361" rIns="0" bIns="11635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t-IT" sz="2400" kern="1200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F56511BD-4584-ECCC-51A1-8AB13673AC2A}"/>
              </a:ext>
            </a:extLst>
          </p:cNvPr>
          <p:cNvSpPr/>
          <p:nvPr/>
        </p:nvSpPr>
        <p:spPr>
          <a:xfrm>
            <a:off x="2991157" y="2104053"/>
            <a:ext cx="1644983" cy="1644983"/>
          </a:xfrm>
          <a:custGeom>
            <a:avLst/>
            <a:gdLst>
              <a:gd name="connsiteX0" fmla="*/ 0 w 1644983"/>
              <a:gd name="connsiteY0" fmla="*/ 822492 h 1644983"/>
              <a:gd name="connsiteX1" fmla="*/ 822492 w 1644983"/>
              <a:gd name="connsiteY1" fmla="*/ 0 h 1644983"/>
              <a:gd name="connsiteX2" fmla="*/ 1644984 w 1644983"/>
              <a:gd name="connsiteY2" fmla="*/ 822492 h 1644983"/>
              <a:gd name="connsiteX3" fmla="*/ 822492 w 1644983"/>
              <a:gd name="connsiteY3" fmla="*/ 1644984 h 1644983"/>
              <a:gd name="connsiteX4" fmla="*/ 0 w 1644983"/>
              <a:gd name="connsiteY4" fmla="*/ 822492 h 164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4983" h="1644983">
                <a:moveTo>
                  <a:pt x="0" y="822492"/>
                </a:moveTo>
                <a:cubicBezTo>
                  <a:pt x="0" y="368242"/>
                  <a:pt x="368242" y="0"/>
                  <a:pt x="822492" y="0"/>
                </a:cubicBezTo>
                <a:cubicBezTo>
                  <a:pt x="1276742" y="0"/>
                  <a:pt x="1644984" y="368242"/>
                  <a:pt x="1644984" y="822492"/>
                </a:cubicBezTo>
                <a:cubicBezTo>
                  <a:pt x="1644984" y="1276742"/>
                  <a:pt x="1276742" y="1644984"/>
                  <a:pt x="822492" y="1644984"/>
                </a:cubicBezTo>
                <a:cubicBezTo>
                  <a:pt x="368242" y="1644984"/>
                  <a:pt x="0" y="1276742"/>
                  <a:pt x="0" y="822492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261222" tIns="261222" rIns="261222" bIns="26122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dirty="0" err="1"/>
              <a:t>Reward</a:t>
            </a:r>
            <a:endParaRPr lang="it-IT" sz="1600" kern="1200" dirty="0"/>
          </a:p>
        </p:txBody>
      </p:sp>
    </p:spTree>
    <p:extLst>
      <p:ext uri="{BB962C8B-B14F-4D97-AF65-F5344CB8AC3E}">
        <p14:creationId xmlns:p14="http://schemas.microsoft.com/office/powerpoint/2010/main" val="422922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4C33966-F20C-CBF0-F3FA-DB66AD748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3" t="4043" r="6732" b="26241"/>
          <a:stretch/>
        </p:blipFill>
        <p:spPr>
          <a:xfrm>
            <a:off x="2626469" y="540551"/>
            <a:ext cx="7393020" cy="57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3DBEAD2C-2B61-D994-C50C-71800605E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" y="0"/>
            <a:ext cx="11915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i multimediali online 3" title="CartPole-v1 A2C">
            <a:hlinkClick r:id="" action="ppaction://media"/>
            <a:extLst>
              <a:ext uri="{FF2B5EF4-FFF2-40B4-BE49-F238E27FC236}">
                <a16:creationId xmlns:a16="http://schemas.microsoft.com/office/drawing/2014/main" id="{35B9498B-AD4A-DF07-D214-5E2FDE075A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92024"/>
            <a:ext cx="9144000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53</Words>
  <Application>Microsoft Office PowerPoint</Application>
  <PresentationFormat>Widescreen</PresentationFormat>
  <Paragraphs>11</Paragraphs>
  <Slides>6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Reinforcement Learning</vt:lpstr>
      <vt:lpstr>Thorndike’s Law Of Effect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Bertolotti  Filippo</dc:creator>
  <cp:lastModifiedBy>Bertolotti  Filippo</cp:lastModifiedBy>
  <cp:revision>2</cp:revision>
  <dcterms:created xsi:type="dcterms:W3CDTF">2024-05-09T09:05:25Z</dcterms:created>
  <dcterms:modified xsi:type="dcterms:W3CDTF">2024-05-09T16:07:45Z</dcterms:modified>
</cp:coreProperties>
</file>