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276" r:id="rId3"/>
    <p:sldId id="277" r:id="rId4"/>
    <p:sldId id="278" r:id="rId5"/>
    <p:sldId id="279" r:id="rId6"/>
    <p:sldId id="280" r:id="rId7"/>
    <p:sldId id="290" r:id="rId8"/>
    <p:sldId id="281" r:id="rId9"/>
    <p:sldId id="285" r:id="rId10"/>
    <p:sldId id="286" r:id="rId11"/>
    <p:sldId id="287" r:id="rId12"/>
    <p:sldId id="291" r:id="rId13"/>
    <p:sldId id="289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esco D'Andria" initials="F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703" autoAdjust="0"/>
    <p:restoredTop sz="82510" autoAdjust="0"/>
  </p:normalViewPr>
  <p:slideViewPr>
    <p:cSldViewPr snapToGrid="0">
      <p:cViewPr varScale="1">
        <p:scale>
          <a:sx n="93" d="100"/>
          <a:sy n="93" d="100"/>
        </p:scale>
        <p:origin x="-2268" y="-102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0B5521-02C9-4F55-B12B-983101C47616}" type="datetimeFigureOut">
              <a:rPr lang="en-US"/>
              <a:pPr>
                <a:defRPr/>
              </a:pPr>
              <a:t>9/9/2010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FA4714-CFDF-435A-9B77-FF679476809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400" b="0" smtClean="0">
                <a:effectLst/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9552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25735-F59C-41DE-8F4D-FFF599FEFB3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063D-DEB5-4301-8DCA-889FB7DB5A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50" y="179291"/>
            <a:ext cx="5477809" cy="6275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BBFA1-7244-4E2A-8553-0C45CF4E6F8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8370F-3C36-4440-BAC4-4F12990D84D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3D69-F98F-4185-9137-4C81F38796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C5A4-2F1A-40C9-AFBB-CA22B8CD13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7F20-9225-4E12-9458-451279E628E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8FD77-C36A-4DD0-8BE6-5559F7FBF6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08C4-04CF-4123-84CA-58DFB678857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4052-A499-4B8C-95A2-EFAD1EA4E2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6638" y="107950"/>
            <a:ext cx="5459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68233D-E38A-47A2-A845-67BBCE5B396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AF7025-B1E0-4EEC-A94A-5D7373BE00F7}" type="datetimeFigureOut">
              <a:rPr lang="es-ES"/>
              <a:pPr>
                <a:defRPr/>
              </a:pPr>
              <a:t>09/09/2010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31" name="Picture 10" descr="cloud4soaLogo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7788"/>
            <a:ext cx="27860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defRPr sz="2200" b="1" kern="1200">
          <a:solidFill>
            <a:srgbClr val="17375E"/>
          </a:solidFill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è"/>
        <a:defRPr sz="2000" kern="1200">
          <a:solidFill>
            <a:srgbClr val="17375E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rgbClr val="17375E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kern="1200">
          <a:solidFill>
            <a:srgbClr val="17375E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17375E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9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Business </a:t>
            </a:r>
            <a:r>
              <a:rPr lang="de-DE" dirty="0" err="1" smtClean="0">
                <a:solidFill>
                  <a:srgbClr val="0070C0"/>
                </a:solidFill>
              </a:rPr>
              <a:t>Collaboration</a:t>
            </a:r>
            <a:r>
              <a:rPr lang="de-DE" dirty="0" smtClean="0">
                <a:solidFill>
                  <a:srgbClr val="0070C0"/>
                </a:solidFill>
              </a:rPr>
              <a:t> Showcase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4046"/>
              </p:ext>
            </p:extLst>
          </p:nvPr>
        </p:nvGraphicFramePr>
        <p:xfrm>
          <a:off x="2333411" y="1829478"/>
          <a:ext cx="4732338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411" y="1829478"/>
                        <a:ext cx="4732338" cy="408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6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8" y="1118010"/>
            <a:ext cx="8418553" cy="519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726112" y="2640726"/>
            <a:ext cx="99257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6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8" y="1118010"/>
            <a:ext cx="8418553" cy="519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705564" y="2640726"/>
            <a:ext cx="99257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CLOUD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372326" y="3158013"/>
            <a:ext cx="5659053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Location (national, international)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Speed, Performance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Encryption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 err="1"/>
              <a:t>BackUp</a:t>
            </a:r>
            <a:endParaRPr lang="de-DE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 err="1"/>
              <a:t>Reliability</a:t>
            </a:r>
            <a:endParaRPr lang="de-DE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de-DE" dirty="0"/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24443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616449" y="2661132"/>
            <a:ext cx="6431623" cy="12225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70C0"/>
                </a:solidFill>
              </a:rPr>
              <a:t>Is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that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possible</a:t>
            </a:r>
            <a:r>
              <a:rPr lang="de-DE" dirty="0" smtClean="0">
                <a:solidFill>
                  <a:srgbClr val="0070C0"/>
                </a:solidFill>
              </a:rPr>
              <a:t>?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61590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52411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60700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1"/>
            <a:ext cx="1112570" cy="16961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3318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066555" y="59303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5248379" y="5825447"/>
            <a:ext cx="595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3902362" y="4629849"/>
            <a:ext cx="745347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cloud4soaLogotra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041" y="2924519"/>
            <a:ext cx="2092525" cy="665316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116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BSCW User Portal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367" y="973905"/>
            <a:ext cx="8591550" cy="3906838"/>
          </a:xfrm>
        </p:spPr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Cloud4SOA </a:t>
            </a:r>
            <a:r>
              <a:rPr lang="de-DE" dirty="0" err="1" smtClean="0"/>
              <a:t>Widgets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Semantic</a:t>
            </a:r>
            <a:r>
              <a:rPr lang="de-DE" dirty="0" smtClean="0"/>
              <a:t> Management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clouded</a:t>
            </a:r>
            <a:r>
              <a:rPr lang="de-DE" dirty="0" smtClean="0"/>
              <a:t> </a:t>
            </a:r>
            <a:r>
              <a:rPr lang="de-DE" dirty="0" err="1" smtClean="0"/>
              <a:t>workspaces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Reorganisation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clouded</a:t>
            </a:r>
            <a:r>
              <a:rPr lang="de-DE" dirty="0" smtClean="0"/>
              <a:t> </a:t>
            </a:r>
            <a:r>
              <a:rPr lang="de-DE" dirty="0" err="1" smtClean="0"/>
              <a:t>workspaces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8" y="2437821"/>
            <a:ext cx="8299428" cy="442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9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70C0"/>
                </a:solidFill>
              </a:rPr>
              <a:t>Challenging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Issues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387011"/>
            <a:ext cx="8591550" cy="4767727"/>
          </a:xfrm>
        </p:spPr>
        <p:txBody>
          <a:bodyPr/>
          <a:lstStyle/>
          <a:p>
            <a:pPr lvl="1"/>
            <a:r>
              <a:rPr lang="de-DE" dirty="0" smtClean="0"/>
              <a:t>Cross Server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Cross Plattform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  <a:p>
            <a:pPr lvl="1"/>
            <a:r>
              <a:rPr lang="de-DE" dirty="0" smtClean="0"/>
              <a:t>Cross Plattform </a:t>
            </a:r>
            <a:r>
              <a:rPr lang="de-DE" dirty="0" err="1" smtClean="0"/>
              <a:t>interoperability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interoperability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Business </a:t>
            </a:r>
            <a:r>
              <a:rPr lang="de-DE" dirty="0" err="1" smtClean="0">
                <a:solidFill>
                  <a:srgbClr val="0070C0"/>
                </a:solidFill>
              </a:rPr>
              <a:t>Collaboration</a:t>
            </a:r>
            <a:r>
              <a:rPr lang="de-DE" dirty="0" smtClean="0">
                <a:solidFill>
                  <a:srgbClr val="0070C0"/>
                </a:solidFill>
              </a:rPr>
              <a:t> Showcase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2" descr="gmdSpiegel95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707" y="1103473"/>
            <a:ext cx="3875033" cy="46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 descr="MeierBau99-v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0363" y="1512790"/>
            <a:ext cx="4146563" cy="483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09090"/>
              </p:ext>
            </p:extLst>
          </p:nvPr>
        </p:nvGraphicFramePr>
        <p:xfrm>
          <a:off x="2610666" y="2254272"/>
          <a:ext cx="4732357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666" y="2254272"/>
                        <a:ext cx="4732357" cy="408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0" descr="cloud4soaLogotra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712" y="4307459"/>
            <a:ext cx="2786063" cy="88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545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Patterns </a:t>
            </a:r>
            <a:r>
              <a:rPr lang="de-DE" dirty="0" err="1" smtClean="0">
                <a:solidFill>
                  <a:srgbClr val="0070C0"/>
                </a:solidFill>
              </a:rPr>
              <a:t>of</a:t>
            </a:r>
            <a:r>
              <a:rPr lang="de-DE" dirty="0" smtClean="0">
                <a:solidFill>
                  <a:srgbClr val="0070C0"/>
                </a:solidFill>
              </a:rPr>
              <a:t> BSCW </a:t>
            </a:r>
            <a:r>
              <a:rPr lang="de-DE" dirty="0" err="1" smtClean="0">
                <a:solidFill>
                  <a:srgbClr val="0070C0"/>
                </a:solidFill>
              </a:rPr>
              <a:t>Usage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Project </a:t>
            </a:r>
            <a:r>
              <a:rPr lang="de-DE" dirty="0" err="1" smtClean="0"/>
              <a:t>management</a:t>
            </a:r>
            <a:endParaRPr lang="de-DE" dirty="0" smtClean="0"/>
          </a:p>
          <a:p>
            <a:pPr lvl="1"/>
            <a:r>
              <a:rPr lang="de-DE" dirty="0" smtClean="0"/>
              <a:t>Organisation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department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de-DE" dirty="0" smtClean="0"/>
          </a:p>
          <a:p>
            <a:pPr lvl="1"/>
            <a:r>
              <a:rPr lang="de-DE" dirty="0" smtClean="0"/>
              <a:t>Ad hoc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exchanges</a:t>
            </a:r>
            <a:endParaRPr lang="de-DE" dirty="0" smtClean="0"/>
          </a:p>
          <a:p>
            <a:pPr lvl="1"/>
            <a:r>
              <a:rPr lang="de-DE" dirty="0" smtClean="0"/>
              <a:t>Communities</a:t>
            </a:r>
          </a:p>
          <a:p>
            <a:pPr lvl="1"/>
            <a:r>
              <a:rPr lang="de-DE" dirty="0" smtClean="0"/>
              <a:t>Individual </a:t>
            </a:r>
            <a:r>
              <a:rPr lang="de-DE" dirty="0" err="1" smtClean="0"/>
              <a:t>storage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70C0"/>
                </a:solidFill>
              </a:rPr>
              <a:t>Shortcomings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Single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only</a:t>
            </a:r>
            <a:r>
              <a:rPr lang="de-DE" dirty="0" smtClean="0"/>
              <a:t> on NFS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Service Level </a:t>
            </a:r>
            <a:r>
              <a:rPr lang="de-DE" dirty="0" err="1" smtClean="0"/>
              <a:t>determined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 </a:t>
            </a:r>
            <a:r>
              <a:rPr lang="de-DE" dirty="0" err="1" smtClean="0"/>
              <a:t>applies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workspaces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Basic </a:t>
            </a:r>
            <a:r>
              <a:rPr lang="de-DE" dirty="0" err="1" smtClean="0">
                <a:solidFill>
                  <a:srgbClr val="0070C0"/>
                </a:solidFill>
              </a:rPr>
              <a:t>Architecture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83684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136950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70568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1"/>
            <a:ext cx="1112570" cy="16961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3318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774752" y="24024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066555" y="59303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5248379" y="5825447"/>
            <a:ext cx="59503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3902362" y="4629849"/>
            <a:ext cx="745347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New </a:t>
            </a:r>
            <a:r>
              <a:rPr lang="de-DE" dirty="0" err="1" smtClean="0">
                <a:solidFill>
                  <a:srgbClr val="0070C0"/>
                </a:solidFill>
              </a:rPr>
              <a:t>Architecture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07044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77000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85602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2"/>
            <a:ext cx="1112570" cy="6717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098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774752" y="24024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4158461" y="4373750"/>
            <a:ext cx="233148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cloud4soaLogotra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8" y="5777164"/>
            <a:ext cx="2092525" cy="665316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26" name="Gewinkelte Verbindung 25"/>
          <p:cNvCxnSpPr>
            <a:stCxn id="23" idx="2"/>
            <a:endCxn id="24" idx="3"/>
          </p:cNvCxnSpPr>
          <p:nvPr/>
        </p:nvCxnSpPr>
        <p:spPr>
          <a:xfrm rot="5400000">
            <a:off x="2351626" y="4900989"/>
            <a:ext cx="1138070" cy="127959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2401258">
            <a:off x="2114255" y="5839913"/>
            <a:ext cx="1864678" cy="369332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de-DE" dirty="0" smtClean="0"/>
              <a:t>WP6 SOA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8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737357" y="2393105"/>
            <a:ext cx="7653006" cy="31476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New </a:t>
            </a:r>
            <a:r>
              <a:rPr lang="de-DE" dirty="0" err="1" smtClean="0">
                <a:solidFill>
                  <a:srgbClr val="0070C0"/>
                </a:solidFill>
              </a:rPr>
              <a:t>Architecture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60732"/>
              </p:ext>
            </p:extLst>
          </p:nvPr>
        </p:nvGraphicFramePr>
        <p:xfrm>
          <a:off x="1060039" y="1278204"/>
          <a:ext cx="1124627" cy="97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Photo Editor Photo" r:id="rId3" imgW="5974598" imgH="5212532" progId="">
                  <p:embed/>
                </p:oleObj>
              </mc:Choice>
              <mc:Fallback>
                <p:oleObj name="Photo Editor Photo" r:id="rId3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39" y="1278204"/>
                        <a:ext cx="1124627" cy="971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63512"/>
              </p:ext>
            </p:extLst>
          </p:nvPr>
        </p:nvGraphicFramePr>
        <p:xfrm>
          <a:off x="4859819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Photo Editor Photo" r:id="rId5" imgW="5974598" imgH="5212532" progId="">
                  <p:embed/>
                </p:oleObj>
              </mc:Choice>
              <mc:Fallback>
                <p:oleObj name="Photo Editor Photo" r:id="rId5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819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00323"/>
              </p:ext>
            </p:extLst>
          </p:nvPr>
        </p:nvGraphicFramePr>
        <p:xfrm>
          <a:off x="2998484" y="1278204"/>
          <a:ext cx="112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Photo Editor Photo" r:id="rId6" imgW="5974598" imgH="5212532" progId="">
                  <p:embed/>
                </p:oleObj>
              </mc:Choice>
              <mc:Fallback>
                <p:oleObj name="Photo Editor Photo" r:id="rId6" imgW="5974598" imgH="52125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484" y="1278204"/>
                        <a:ext cx="112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1438381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248379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284306" y="3072511"/>
            <a:ext cx="5950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CGI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1622352" y="22500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10" idx="0"/>
          </p:cNvCxnSpPr>
          <p:nvPr/>
        </p:nvCxnSpPr>
        <p:spPr>
          <a:xfrm>
            <a:off x="3560459" y="2249754"/>
            <a:ext cx="21365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2"/>
            <a:endCxn id="9" idx="0"/>
          </p:cNvCxnSpPr>
          <p:nvPr/>
        </p:nvCxnSpPr>
        <p:spPr>
          <a:xfrm>
            <a:off x="5421794" y="2249754"/>
            <a:ext cx="124103" cy="822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74401" y="4325421"/>
            <a:ext cx="117211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Database</a:t>
            </a:r>
          </a:p>
          <a:p>
            <a:r>
              <a:rPr lang="de-DE" dirty="0" err="1" smtClean="0"/>
              <a:t>Process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2"/>
          </p:cNvCxnSpPr>
          <p:nvPr/>
        </p:nvCxnSpPr>
        <p:spPr>
          <a:xfrm>
            <a:off x="1735899" y="3441843"/>
            <a:ext cx="184592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23" idx="0"/>
          </p:cNvCxnSpPr>
          <p:nvPr/>
        </p:nvCxnSpPr>
        <p:spPr>
          <a:xfrm flipH="1">
            <a:off x="3560459" y="3441843"/>
            <a:ext cx="21365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2"/>
          </p:cNvCxnSpPr>
          <p:nvPr/>
        </p:nvCxnSpPr>
        <p:spPr>
          <a:xfrm flipH="1">
            <a:off x="3581824" y="3441843"/>
            <a:ext cx="1964073" cy="8835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ylinder 29"/>
          <p:cNvSpPr/>
          <p:nvPr/>
        </p:nvSpPr>
        <p:spPr>
          <a:xfrm>
            <a:off x="4989611" y="4869012"/>
            <a:ext cx="1112570" cy="67177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989611" y="5098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Metadata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774752" y="2402439"/>
            <a:ext cx="113547" cy="822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23" idx="2"/>
            <a:endCxn id="30" idx="2"/>
          </p:cNvCxnSpPr>
          <p:nvPr/>
        </p:nvCxnSpPr>
        <p:spPr>
          <a:xfrm rot="16200000" flipH="1">
            <a:off x="4158461" y="4373750"/>
            <a:ext cx="233148" cy="142915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cloud4soaLogotra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8" y="5777164"/>
            <a:ext cx="2092525" cy="665316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26" name="Gewinkelte Verbindung 25"/>
          <p:cNvCxnSpPr>
            <a:stCxn id="23" idx="2"/>
            <a:endCxn id="24" idx="3"/>
          </p:cNvCxnSpPr>
          <p:nvPr/>
        </p:nvCxnSpPr>
        <p:spPr>
          <a:xfrm rot="5400000">
            <a:off x="2351626" y="4900989"/>
            <a:ext cx="1138070" cy="127959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2401258">
            <a:off x="2114255" y="5839913"/>
            <a:ext cx="1864678" cy="369332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de-DE" dirty="0" smtClean="0"/>
              <a:t>WP6 SOA Layer</a:t>
            </a:r>
            <a:endParaRPr lang="de-DE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23" y="3224911"/>
            <a:ext cx="7334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5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70C0"/>
                </a:solidFill>
              </a:rPr>
              <a:t>Semantics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4025" y="1387011"/>
            <a:ext cx="8591550" cy="4767727"/>
          </a:xfrm>
        </p:spPr>
        <p:txBody>
          <a:bodyPr/>
          <a:lstStyle/>
          <a:p>
            <a:pPr lvl="1"/>
            <a:r>
              <a:rPr lang="de-DE" dirty="0" smtClean="0"/>
              <a:t>Location (national, international)</a:t>
            </a:r>
          </a:p>
          <a:p>
            <a:pPr lvl="1"/>
            <a:r>
              <a:rPr lang="de-DE" dirty="0" smtClean="0"/>
              <a:t>Speed, Performance</a:t>
            </a:r>
          </a:p>
          <a:p>
            <a:pPr lvl="1"/>
            <a:r>
              <a:rPr lang="de-DE" dirty="0" smtClean="0"/>
              <a:t>Encryption</a:t>
            </a:r>
          </a:p>
          <a:p>
            <a:pPr lvl="1"/>
            <a:r>
              <a:rPr lang="de-DE" dirty="0" err="1" smtClean="0"/>
              <a:t>BackUp</a:t>
            </a:r>
            <a:endParaRPr lang="de-DE" dirty="0" smtClean="0"/>
          </a:p>
          <a:p>
            <a:pPr lvl="1"/>
            <a:r>
              <a:rPr lang="de-DE" dirty="0" err="1" smtClean="0"/>
              <a:t>Reliability</a:t>
            </a:r>
            <a:endParaRPr lang="de-DE" dirty="0" smtClean="0"/>
          </a:p>
          <a:p>
            <a:pPr lvl="1"/>
            <a:r>
              <a:rPr lang="de-DE" dirty="0" smtClean="0"/>
              <a:t>Mobility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Clustering</a:t>
            </a:r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workspace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 smtClean="0"/>
          </a:p>
          <a:p>
            <a:pPr lvl="2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/ </a:t>
            </a:r>
            <a:r>
              <a:rPr lang="de-DE" dirty="0" err="1" smtClean="0"/>
              <a:t>scenario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326" y="2044557"/>
            <a:ext cx="5493953" cy="338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5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8" y="1118010"/>
            <a:ext cx="8418553" cy="519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6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Bildschirmpräsentation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6" baseType="lpstr">
      <vt:lpstr>Office Theme</vt:lpstr>
      <vt:lpstr>Photo Editor Photo</vt:lpstr>
      <vt:lpstr>Business Collaboration Showcase</vt:lpstr>
      <vt:lpstr>Business Collaboration Showcase</vt:lpstr>
      <vt:lpstr>Patterns of BSCW Usage</vt:lpstr>
      <vt:lpstr>Shortcomings</vt:lpstr>
      <vt:lpstr>Basic Architecture</vt:lpstr>
      <vt:lpstr>New Architecture</vt:lpstr>
      <vt:lpstr>New Architecture</vt:lpstr>
      <vt:lpstr>Semantics</vt:lpstr>
      <vt:lpstr>PowerPoint-Präsentation</vt:lpstr>
      <vt:lpstr>PowerPoint-Präsentation</vt:lpstr>
      <vt:lpstr>PowerPoint-Präsentation</vt:lpstr>
      <vt:lpstr>Is that possible?</vt:lpstr>
      <vt:lpstr>BSCW User Portal</vt:lpstr>
      <vt:lpstr>Challenging Issues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WPx: ………</dc:title>
  <dc:creator>Presentation Magazine</dc:creator>
  <cp:lastModifiedBy>Prinz</cp:lastModifiedBy>
  <cp:revision>65</cp:revision>
  <dcterms:created xsi:type="dcterms:W3CDTF">2007-05-31T17:14:01Z</dcterms:created>
  <dcterms:modified xsi:type="dcterms:W3CDTF">2010-09-09T13:44:25Z</dcterms:modified>
  <cp:category>Transport</cp:category>
</cp:coreProperties>
</file>