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esco D'Andria" initials="F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2510" autoAdjust="0"/>
  </p:normalViewPr>
  <p:slideViewPr>
    <p:cSldViewPr snapToGrid="0">
      <p:cViewPr varScale="1">
        <p:scale>
          <a:sx n="83" d="100"/>
          <a:sy n="83" d="100"/>
        </p:scale>
        <p:origin x="-798" y="-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0B5521-02C9-4F55-B12B-983101C47616}" type="datetimeFigureOut">
              <a:rPr lang="en-US"/>
              <a:pPr>
                <a:defRPr/>
              </a:pPr>
              <a:t>9/10/2010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FA4714-CFDF-435A-9B77-FF67947680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400" b="0" smtClean="0">
                <a:effectLst/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9552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25735-F59C-41DE-8F4D-FFF599FEFB3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063D-DEB5-4301-8DCA-889FB7DB5A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50" y="179291"/>
            <a:ext cx="5477809" cy="6275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BBFA1-7244-4E2A-8553-0C45CF4E6F8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370F-3C36-4440-BAC4-4F12990D84D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3D69-F98F-4185-9137-4C81F38796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C5A4-2F1A-40C9-AFBB-CA22B8CD13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7F20-9225-4E12-9458-451279E628E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8FD77-C36A-4DD0-8BE6-5559F7FBF6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08C4-04CF-4123-84CA-58DFB678857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4052-A499-4B8C-95A2-EFAD1EA4E2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6638" y="107950"/>
            <a:ext cx="5459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68233D-E38A-47A2-A845-67BBCE5B396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AF7025-B1E0-4EEC-A94A-5D7373BE00F7}" type="datetimeFigureOut">
              <a:rPr lang="es-ES"/>
              <a:pPr>
                <a:defRPr/>
              </a:pPr>
              <a:t>10/09/2010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31" name="Picture 10" descr="cloud4soaLogo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7788"/>
            <a:ext cx="27860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 sz="2200" b="1" kern="1200">
          <a:solidFill>
            <a:srgbClr val="17375E"/>
          </a:solidFill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è"/>
        <a:defRPr sz="2000" kern="1200">
          <a:solidFill>
            <a:srgbClr val="17375E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rgbClr val="17375E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kern="1200">
          <a:solidFill>
            <a:srgbClr val="17375E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17375E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Action Points </a:t>
            </a:r>
            <a:r>
              <a:rPr lang="de-DE" dirty="0" err="1" smtClean="0">
                <a:solidFill>
                  <a:srgbClr val="0070C0"/>
                </a:solidFill>
              </a:rPr>
              <a:t>for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WP 8 Showcase </a:t>
            </a:r>
            <a:r>
              <a:rPr lang="de-DE" dirty="0" err="1" smtClean="0">
                <a:solidFill>
                  <a:srgbClr val="0070C0"/>
                </a:solidFill>
              </a:rPr>
              <a:t>partners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3751" y="1623317"/>
            <a:ext cx="8591550" cy="4521147"/>
          </a:xfrm>
        </p:spPr>
        <p:txBody>
          <a:bodyPr/>
          <a:lstStyle/>
          <a:p>
            <a:r>
              <a:rPr lang="de-DE" dirty="0" smtClean="0"/>
              <a:t>First Input </a:t>
            </a:r>
            <a:r>
              <a:rPr lang="de-DE" dirty="0" err="1" smtClean="0"/>
              <a:t>for</a:t>
            </a:r>
            <a:r>
              <a:rPr lang="de-DE" dirty="0" smtClean="0"/>
              <a:t> D8.1.1. </a:t>
            </a:r>
            <a:r>
              <a:rPr lang="de-DE" dirty="0" smtClean="0"/>
              <a:t>in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smtClean="0"/>
              <a:t> FIT, ROMTELECOM, PTIN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dirty="0" smtClean="0"/>
              <a:t>Infrastructure </a:t>
            </a:r>
            <a:r>
              <a:rPr lang="de-DE" dirty="0" smtClean="0"/>
              <a:t>Description</a:t>
            </a:r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/>
            <a:r>
              <a:rPr lang="en-US" b="0" dirty="0" smtClean="0"/>
              <a:t>Cloud4SOA scope: cloud </a:t>
            </a:r>
            <a:r>
              <a:rPr lang="en-US" b="0" dirty="0"/>
              <a:t>infrastructures interoperability and data </a:t>
            </a:r>
            <a:r>
              <a:rPr lang="en-US" b="0" dirty="0" smtClean="0"/>
              <a:t>portability</a:t>
            </a:r>
            <a:endParaRPr lang="en-US" b="0" dirty="0" smtClean="0"/>
          </a:p>
          <a:p>
            <a:pPr lvl="1"/>
            <a:r>
              <a:rPr lang="en-US" dirty="0"/>
              <a:t>R</a:t>
            </a:r>
            <a:r>
              <a:rPr lang="en-US" b="0" dirty="0" smtClean="0"/>
              <a:t>ealistic </a:t>
            </a:r>
            <a:r>
              <a:rPr lang="en-US" b="0" dirty="0"/>
              <a:t>scenarios </a:t>
            </a:r>
            <a:r>
              <a:rPr lang="en-US" b="0" dirty="0" smtClean="0"/>
              <a:t>that </a:t>
            </a:r>
            <a:r>
              <a:rPr lang="en-US" b="0" dirty="0"/>
              <a:t>are going to be </a:t>
            </a:r>
            <a:r>
              <a:rPr lang="en-US" b="0" dirty="0" smtClean="0"/>
              <a:t>piloted</a:t>
            </a:r>
          </a:p>
          <a:p>
            <a:pPr lvl="2"/>
            <a:r>
              <a:rPr lang="en-US" dirty="0" smtClean="0"/>
              <a:t>What is it that we will demonstrate?</a:t>
            </a:r>
            <a:endParaRPr lang="en-US" b="0" dirty="0" smtClean="0"/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How will your application benefit from being cloud enabled?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Action Points for WP 8 Showcase partners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WPx: ………</dc:title>
  <dc:creator>Presentation Magazine</dc:creator>
  <cp:lastModifiedBy>Prinz</cp:lastModifiedBy>
  <cp:revision>68</cp:revision>
  <dcterms:created xsi:type="dcterms:W3CDTF">2007-05-31T17:14:01Z</dcterms:created>
  <dcterms:modified xsi:type="dcterms:W3CDTF">2010-09-10T07:42:01Z</dcterms:modified>
  <cp:category>Transport</cp:category>
</cp:coreProperties>
</file>