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>
      <p:cViewPr>
        <p:scale>
          <a:sx n="95" d="100"/>
          <a:sy n="95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D22-1ECD-0A41-B9FB-6C102A4616CC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BEBC-B0B5-414B-9EC2-37F4B3A57A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25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BEBC-B0B5-414B-9EC2-37F4B3A57AF2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569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D954-7ED6-9D49-2013-1C55AD14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EF9E-BC8A-A8A2-9DE1-96868C1A7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5093-4ECA-FC2B-8139-02D5CB6B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03EE-EB83-981F-1394-CEEAE6EA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57F-FAFC-53B1-638E-24BCE208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76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C9A6-045E-B734-C367-8F587A9C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3E6E3-34F0-1A65-F5FD-C86A3D5E7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C86E-D6FE-313E-7E0A-398CACFE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5F86-2DE0-CE5C-822A-179A49FB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CF71-163F-12E3-EAB3-BF8281F0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966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3ACF6-273B-21FB-9CD8-3399A2E97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224E8-8C06-FE95-676E-1E913E7DB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8F9C-F698-FD5E-3398-C2DAA52B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6DB2-EFCB-48E8-A6EE-0C71DA8F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DAA0-6FEA-2342-08B1-2C84B1C9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44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B75D-44F9-5D7A-64CC-9CED96A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6CD7-2DD4-8DE3-0873-9BCCA590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03B1-3EFD-B48D-89FB-D5CCA481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9940-318E-4E04-EF64-CFD3481C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03BD-70C2-3F79-5524-01D2B9B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6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A159-4508-37A9-B10D-B0D9B112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2A1B-0D38-A89E-D5A0-0CFD70F5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7752-DCE7-486A-F8E4-BD2B0075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FA3A-ED3E-C275-14B8-D82CF180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B6DD-7A36-41A9-2F82-A09BD403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586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687B-70D3-AD4F-D8F7-D4FC84E4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E945-C820-722E-66A7-621D38BEA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8653-EA13-230E-4845-4BB3CCC3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1DF5-A135-6D4C-A1A6-4177BCF8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C138C-7C6D-2213-1BFE-C690DBC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2426-6031-CC2F-2702-32980B81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561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2164-68ED-EB34-7366-0170E4C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65856-AC62-75A1-377B-B92435450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0D02-35E6-DEC3-DF15-2AF8D1FC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006F9-99D5-49CC-2D18-DD7914705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B425-1053-783B-1260-3C332B79C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20B94-0DBE-EDEF-BFE7-9B02DCA7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437C2-90AD-AA76-1D64-AAA39F72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9ABBD-096A-7B5F-3593-EFEEC1F3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47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E18D-9155-8647-FEB5-297251AC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11547-FC03-E1D8-61E1-B4B7CC96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B47B9-FCB9-1528-F867-55766D3F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6F7B1-5596-1310-D651-64C54E82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03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0B28-757A-6A86-237A-02092358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7CA03-5521-15AF-B744-E2EFE158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F63F5-8DF2-2DFF-68B0-EBDEFCC4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722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B97F-D0C4-9DD0-85FA-48912F50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E4EE-3FA8-AAA0-0EFD-5790C3AC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51156-DB5D-E609-0CB5-B6AB0A8C0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EC63-75E8-3D52-96DA-C70C3C0F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0D818-8A54-951A-3DDD-4910F0E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3887-DFCA-F25C-AAE6-ADCEB2D1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10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A89D-8D7E-FF65-FFCD-AEC1EDB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BBE9D-9D00-17D9-B83C-9525ED2F0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84FB-A304-1B18-B62F-339E4CEA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778E-6E4F-D2F6-7A36-60F9617E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08C6-7847-D5D6-925D-A9DF54FF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808E0-E394-D701-E0A0-936AA5C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60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D195C-42D3-46AF-BB9B-FDEABED1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D5EDE-3A76-DFD8-817A-E7BBB7B4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7373-5A24-B8C1-0F33-5030E3EC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27130-3B1B-CC4B-98E6-642F7E9A7A1A}" type="datetimeFigureOut">
              <a:rPr lang="en-SE" smtClean="0"/>
              <a:t>2024-10-02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6F6A-6954-A3EA-3551-EED1DFC11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BDF6-E89A-6823-0A7D-92CAC0B4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4AFA8-6202-F64D-A91A-B82FF8EB4A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909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30A44-2D1D-D1C5-0773-EEA07C957343}"/>
              </a:ext>
            </a:extLst>
          </p:cNvPr>
          <p:cNvSpPr txBox="1"/>
          <p:nvPr/>
        </p:nvSpPr>
        <p:spPr>
          <a:xfrm>
            <a:off x="538161" y="1214438"/>
            <a:ext cx="1111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E" dirty="0"/>
              <a:t>Script to change the directory in a ”text” file to facilitate the use of CARA program. </a:t>
            </a:r>
          </a:p>
          <a:p>
            <a:pPr algn="just"/>
            <a:r>
              <a:rPr lang="en-SE" dirty="0"/>
              <a:t>With this script I want to replace part of the directory from the person I receive the file from, to the directory where my file are located, maintaning the last file name.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375A8-A223-BA61-3162-2705970CF849}"/>
              </a:ext>
            </a:extLst>
          </p:cNvPr>
          <p:cNvSpPr txBox="1"/>
          <p:nvPr/>
        </p:nvSpPr>
        <p:spPr>
          <a:xfrm>
            <a:off x="4409672" y="545068"/>
            <a:ext cx="337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INITIAL PROJECT PSEUDOCODE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6A9B9-5237-62CD-DDC1-A0F621EB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1" y="2269923"/>
            <a:ext cx="10833926" cy="22824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16397F-E15A-A150-2913-09E9F5972040}"/>
              </a:ext>
            </a:extLst>
          </p:cNvPr>
          <p:cNvSpPr/>
          <p:nvPr/>
        </p:nvSpPr>
        <p:spPr>
          <a:xfrm>
            <a:off x="6686550" y="2269923"/>
            <a:ext cx="4743450" cy="1316236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614CC8-0F69-FE0D-3CFF-4302A9C4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8" y="4676721"/>
            <a:ext cx="7772400" cy="19336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9FB2A1-D1B8-FAB7-B25A-E186AF06B717}"/>
              </a:ext>
            </a:extLst>
          </p:cNvPr>
          <p:cNvSpPr/>
          <p:nvPr/>
        </p:nvSpPr>
        <p:spPr>
          <a:xfrm>
            <a:off x="2557463" y="5100638"/>
            <a:ext cx="4314825" cy="11858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EA688A-B82B-6BC1-AA9F-F5DEAA884C8F}"/>
              </a:ext>
            </a:extLst>
          </p:cNvPr>
          <p:cNvSpPr/>
          <p:nvPr/>
        </p:nvSpPr>
        <p:spPr>
          <a:xfrm>
            <a:off x="7021513" y="5129212"/>
            <a:ext cx="2908300" cy="118586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068D4C-840F-A971-8011-4C3F5627996A}"/>
              </a:ext>
            </a:extLst>
          </p:cNvPr>
          <p:cNvSpPr txBox="1"/>
          <p:nvPr/>
        </p:nvSpPr>
        <p:spPr>
          <a:xfrm>
            <a:off x="865539" y="5441305"/>
            <a:ext cx="1483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 dirty="0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4D334-2474-D6D6-4A47-F74723A79BBF}"/>
              </a:ext>
            </a:extLst>
          </p:cNvPr>
          <p:cNvSpPr txBox="1"/>
          <p:nvPr/>
        </p:nvSpPr>
        <p:spPr>
          <a:xfrm>
            <a:off x="10180638" y="549131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 dirty="0">
                <a:solidFill>
                  <a:schemeClr val="accent6"/>
                </a:solidFill>
              </a:rPr>
              <a:t>KEEP</a:t>
            </a:r>
          </a:p>
        </p:txBody>
      </p:sp>
    </p:spTree>
    <p:extLst>
      <p:ext uri="{BB962C8B-B14F-4D97-AF65-F5344CB8AC3E}">
        <p14:creationId xmlns:p14="http://schemas.microsoft.com/office/powerpoint/2010/main" val="37199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A98F5-9DB9-5D46-30D6-B405BF25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51" y="373062"/>
            <a:ext cx="9628298" cy="611187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03EC2-E2D6-D201-5BF1-489AAC1861C7}"/>
              </a:ext>
            </a:extLst>
          </p:cNvPr>
          <p:cNvSpPr/>
          <p:nvPr/>
        </p:nvSpPr>
        <p:spPr>
          <a:xfrm>
            <a:off x="5595729" y="2571199"/>
            <a:ext cx="4253949" cy="12144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53AC1-252C-528A-77BB-415D5AB68A42}"/>
              </a:ext>
            </a:extLst>
          </p:cNvPr>
          <p:cNvSpPr/>
          <p:nvPr/>
        </p:nvSpPr>
        <p:spPr>
          <a:xfrm>
            <a:off x="5860920" y="3819078"/>
            <a:ext cx="4419453" cy="12144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11E74D-64EB-14A0-6D56-EE9D1300B6A6}"/>
              </a:ext>
            </a:extLst>
          </p:cNvPr>
          <p:cNvSpPr/>
          <p:nvPr/>
        </p:nvSpPr>
        <p:spPr>
          <a:xfrm>
            <a:off x="5595729" y="5016451"/>
            <a:ext cx="4419453" cy="12144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5B6A71-61A9-CECF-AFB7-6490AB1E8DD0}"/>
              </a:ext>
            </a:extLst>
          </p:cNvPr>
          <p:cNvSpPr/>
          <p:nvPr/>
        </p:nvSpPr>
        <p:spPr>
          <a:xfrm>
            <a:off x="1281851" y="2705714"/>
            <a:ext cx="1967950" cy="144765"/>
          </a:xfrm>
          <a:prstGeom prst="rect">
            <a:avLst/>
          </a:prstGeom>
          <a:solidFill>
            <a:schemeClr val="accent6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A5808-BDB9-012E-B6A3-EB586788F4C2}"/>
              </a:ext>
            </a:extLst>
          </p:cNvPr>
          <p:cNvSpPr/>
          <p:nvPr/>
        </p:nvSpPr>
        <p:spPr>
          <a:xfrm>
            <a:off x="1311667" y="3917201"/>
            <a:ext cx="1967950" cy="144765"/>
          </a:xfrm>
          <a:prstGeom prst="rect">
            <a:avLst/>
          </a:prstGeom>
          <a:solidFill>
            <a:schemeClr val="accent6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3012B-4909-D50D-CB69-8C60CACF34F0}"/>
              </a:ext>
            </a:extLst>
          </p:cNvPr>
          <p:cNvSpPr/>
          <p:nvPr/>
        </p:nvSpPr>
        <p:spPr>
          <a:xfrm>
            <a:off x="1311667" y="5137895"/>
            <a:ext cx="1967950" cy="144765"/>
          </a:xfrm>
          <a:prstGeom prst="rect">
            <a:avLst/>
          </a:prstGeom>
          <a:solidFill>
            <a:schemeClr val="accent6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1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5C0C-FA40-6C59-A540-3692071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307AF-CDDD-1BE9-3C23-E05B813CD40B}"/>
              </a:ext>
            </a:extLst>
          </p:cNvPr>
          <p:cNvSpPr txBox="1"/>
          <p:nvPr/>
        </p:nvSpPr>
        <p:spPr>
          <a:xfrm>
            <a:off x="981636" y="1949824"/>
            <a:ext cx="69411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Open the file</a:t>
            </a:r>
          </a:p>
          <a:p>
            <a:r>
              <a:rPr lang="en-SE" dirty="0"/>
              <a:t>Set variable ”new path”</a:t>
            </a:r>
          </a:p>
          <a:p>
            <a:r>
              <a:rPr lang="en-GB" dirty="0"/>
              <a:t>C</a:t>
            </a:r>
            <a:r>
              <a:rPr lang="en-SE" dirty="0"/>
              <a:t>reate list “original”</a:t>
            </a:r>
          </a:p>
          <a:p>
            <a:r>
              <a:rPr lang="en-SE" dirty="0"/>
              <a:t>Create list “replace”</a:t>
            </a:r>
          </a:p>
          <a:p>
            <a:r>
              <a:rPr lang="en-GB" dirty="0"/>
              <a:t>For l</a:t>
            </a:r>
            <a:r>
              <a:rPr lang="en-SE" dirty="0"/>
              <a:t>oop over file</a:t>
            </a:r>
          </a:p>
          <a:p>
            <a:r>
              <a:rPr lang="en-SE" dirty="0"/>
              <a:t>	Search for ‘path’</a:t>
            </a:r>
          </a:p>
          <a:p>
            <a:r>
              <a:rPr lang="en-SE" dirty="0"/>
              <a:t>	add path to list “original”</a:t>
            </a:r>
          </a:p>
          <a:p>
            <a:r>
              <a:rPr lang="en-GB" dirty="0"/>
              <a:t>For l</a:t>
            </a:r>
            <a:r>
              <a:rPr lang="en-SE" dirty="0"/>
              <a:t>oop over that list</a:t>
            </a:r>
          </a:p>
          <a:p>
            <a:r>
              <a:rPr lang="en-SE" dirty="0"/>
              <a:t>	find if they exist</a:t>
            </a:r>
          </a:p>
          <a:p>
            <a:r>
              <a:rPr lang="en-SE" dirty="0"/>
              <a:t>	If they exist, remove from list</a:t>
            </a:r>
          </a:p>
          <a:p>
            <a:r>
              <a:rPr lang="en-SE" dirty="0"/>
              <a:t>	Split by / into secondary lists</a:t>
            </a:r>
          </a:p>
          <a:p>
            <a:r>
              <a:rPr lang="en-SE" dirty="0"/>
              <a:t>	Add ”new path” + last item of sec list to list “replace”</a:t>
            </a:r>
          </a:p>
          <a:p>
            <a:r>
              <a:rPr lang="en-SE" dirty="0"/>
              <a:t>Loop over length in list “original”</a:t>
            </a:r>
          </a:p>
          <a:p>
            <a:r>
              <a:rPr lang="en-SE" dirty="0"/>
              <a:t>	search for “original” and replace with “replace” at position i</a:t>
            </a:r>
          </a:p>
          <a:p>
            <a:r>
              <a:rPr lang="en-SE" dirty="0"/>
              <a:t>Save as new file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118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170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Castegnaro</dc:creator>
  <cp:lastModifiedBy>Filippo Castegnaro</cp:lastModifiedBy>
  <cp:revision>2</cp:revision>
  <dcterms:created xsi:type="dcterms:W3CDTF">2024-10-02T11:50:50Z</dcterms:created>
  <dcterms:modified xsi:type="dcterms:W3CDTF">2024-10-03T09:12:23Z</dcterms:modified>
</cp:coreProperties>
</file>