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7" r:id="rId5"/>
    <p:sldId id="261" r:id="rId6"/>
    <p:sldId id="274" r:id="rId7"/>
    <p:sldId id="263" r:id="rId8"/>
    <p:sldId id="264" r:id="rId9"/>
    <p:sldId id="265" r:id="rId10"/>
    <p:sldId id="266" r:id="rId11"/>
    <p:sldId id="268" r:id="rId12"/>
    <p:sldId id="269" r:id="rId13"/>
    <p:sldId id="270" r:id="rId14"/>
    <p:sldId id="271" r:id="rId15"/>
    <p:sldId id="272" r:id="rId16"/>
    <p:sldId id="273" r:id="rId1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 Emilio Montanari - carlo.montanari3@studio.unibo.it" userId="c30cf62a-023f-42a5-9fb8-249fbb46a2c7" providerId="ADAL" clId="{B2232A5E-18E8-4C7D-BFC2-BFC970EC7D78}"/>
    <pc:docChg chg="undo custSel addSld delSld modSld">
      <pc:chgData name="Carlo Emilio Montanari - carlo.montanari3@studio.unibo.it" userId="c30cf62a-023f-42a5-9fb8-249fbb46a2c7" providerId="ADAL" clId="{B2232A5E-18E8-4C7D-BFC2-BFC970EC7D78}" dt="2018-12-16T15:37:56.940" v="936" actId="2696"/>
      <pc:docMkLst>
        <pc:docMk/>
      </pc:docMkLst>
      <pc:sldChg chg="addSp delSp modSp add">
        <pc:chgData name="Carlo Emilio Montanari - carlo.montanari3@studio.unibo.it" userId="c30cf62a-023f-42a5-9fb8-249fbb46a2c7" providerId="ADAL" clId="{B2232A5E-18E8-4C7D-BFC2-BFC970EC7D78}" dt="2018-12-16T15:37:34.696" v="935" actId="478"/>
        <pc:sldMkLst>
          <pc:docMk/>
          <pc:sldMk cId="2870039045" sldId="258"/>
        </pc:sldMkLst>
        <pc:spChg chg="mod">
          <ac:chgData name="Carlo Emilio Montanari - carlo.montanari3@studio.unibo.it" userId="c30cf62a-023f-42a5-9fb8-249fbb46a2c7" providerId="ADAL" clId="{B2232A5E-18E8-4C7D-BFC2-BFC970EC7D78}" dt="2018-12-15T17:44:08.170" v="40" actId="20577"/>
          <ac:spMkLst>
            <pc:docMk/>
            <pc:sldMk cId="2870039045" sldId="258"/>
            <ac:spMk id="2" creationId="{5174C2B6-F3F7-4D56-B9AB-6F70C728A685}"/>
          </ac:spMkLst>
        </pc:spChg>
        <pc:spChg chg="del mod">
          <ac:chgData name="Carlo Emilio Montanari - carlo.montanari3@studio.unibo.it" userId="c30cf62a-023f-42a5-9fb8-249fbb46a2c7" providerId="ADAL" clId="{B2232A5E-18E8-4C7D-BFC2-BFC970EC7D78}" dt="2018-12-15T17:45:49.426" v="76"/>
          <ac:spMkLst>
            <pc:docMk/>
            <pc:sldMk cId="2870039045" sldId="258"/>
            <ac:spMk id="3" creationId="{95359590-0946-46AE-A1FD-1231E46E8071}"/>
          </ac:spMkLst>
        </pc:spChg>
        <pc:spChg chg="mod">
          <ac:chgData name="Carlo Emilio Montanari - carlo.montanari3@studio.unibo.it" userId="c30cf62a-023f-42a5-9fb8-249fbb46a2c7" providerId="ADAL" clId="{B2232A5E-18E8-4C7D-BFC2-BFC970EC7D78}" dt="2018-12-15T17:55:26.548" v="287" actId="20577"/>
          <ac:spMkLst>
            <pc:docMk/>
            <pc:sldMk cId="2870039045" sldId="258"/>
            <ac:spMk id="4" creationId="{CCD45C55-CEF2-4A7F-A1EC-DD8A142D35E1}"/>
          </ac:spMkLst>
        </pc:spChg>
        <pc:spChg chg="add del mod">
          <ac:chgData name="Carlo Emilio Montanari - carlo.montanari3@studio.unibo.it" userId="c30cf62a-023f-42a5-9fb8-249fbb46a2c7" providerId="ADAL" clId="{B2232A5E-18E8-4C7D-BFC2-BFC970EC7D78}" dt="2018-12-16T15:37:34.696" v="935" actId="478"/>
          <ac:spMkLst>
            <pc:docMk/>
            <pc:sldMk cId="2870039045" sldId="258"/>
            <ac:spMk id="7" creationId="{4A512A9C-F16A-4DA7-B9C5-AA1633A7DDB8}"/>
          </ac:spMkLst>
        </pc:spChg>
        <pc:picChg chg="add del mod">
          <ac:chgData name="Carlo Emilio Montanari - carlo.montanari3@studio.unibo.it" userId="c30cf62a-023f-42a5-9fb8-249fbb46a2c7" providerId="ADAL" clId="{B2232A5E-18E8-4C7D-BFC2-BFC970EC7D78}" dt="2018-12-16T15:37:32.137" v="934" actId="478"/>
          <ac:picMkLst>
            <pc:docMk/>
            <pc:sldMk cId="2870039045" sldId="258"/>
            <ac:picMk id="5" creationId="{385AECFE-4CB3-4CCE-A23E-6F62ED4E6C5E}"/>
          </ac:picMkLst>
        </pc:picChg>
      </pc:sldChg>
      <pc:sldChg chg="addSp delSp modSp add">
        <pc:chgData name="Carlo Emilio Montanari - carlo.montanari3@studio.unibo.it" userId="c30cf62a-023f-42a5-9fb8-249fbb46a2c7" providerId="ADAL" clId="{B2232A5E-18E8-4C7D-BFC2-BFC970EC7D78}" dt="2018-12-15T18:06:17.659" v="925" actId="20577"/>
        <pc:sldMkLst>
          <pc:docMk/>
          <pc:sldMk cId="3370517342" sldId="259"/>
        </pc:sldMkLst>
        <pc:spChg chg="mod">
          <ac:chgData name="Carlo Emilio Montanari - carlo.montanari3@studio.unibo.it" userId="c30cf62a-023f-42a5-9fb8-249fbb46a2c7" providerId="ADAL" clId="{B2232A5E-18E8-4C7D-BFC2-BFC970EC7D78}" dt="2018-12-15T17:47:16.495" v="78"/>
          <ac:spMkLst>
            <pc:docMk/>
            <pc:sldMk cId="3370517342" sldId="259"/>
            <ac:spMk id="2" creationId="{EA107276-60BB-4DFF-A6DF-F2208B06CDF1}"/>
          </ac:spMkLst>
        </pc:spChg>
        <pc:spChg chg="del">
          <ac:chgData name="Carlo Emilio Montanari - carlo.montanari3@studio.unibo.it" userId="c30cf62a-023f-42a5-9fb8-249fbb46a2c7" providerId="ADAL" clId="{B2232A5E-18E8-4C7D-BFC2-BFC970EC7D78}" dt="2018-12-15T17:48:27.486" v="79"/>
          <ac:spMkLst>
            <pc:docMk/>
            <pc:sldMk cId="3370517342" sldId="259"/>
            <ac:spMk id="3" creationId="{BE4B447E-3B8C-4BE1-8EBD-335C1929C462}"/>
          </ac:spMkLst>
        </pc:spChg>
        <pc:spChg chg="mod">
          <ac:chgData name="Carlo Emilio Montanari - carlo.montanari3@studio.unibo.it" userId="c30cf62a-023f-42a5-9fb8-249fbb46a2c7" providerId="ADAL" clId="{B2232A5E-18E8-4C7D-BFC2-BFC970EC7D78}" dt="2018-12-15T18:06:17.659" v="925" actId="20577"/>
          <ac:spMkLst>
            <pc:docMk/>
            <pc:sldMk cId="3370517342" sldId="259"/>
            <ac:spMk id="4" creationId="{C4773E17-5535-4F1C-8AC5-0505C8379899}"/>
          </ac:spMkLst>
        </pc:spChg>
        <pc:picChg chg="add mod">
          <ac:chgData name="Carlo Emilio Montanari - carlo.montanari3@studio.unibo.it" userId="c30cf62a-023f-42a5-9fb8-249fbb46a2c7" providerId="ADAL" clId="{B2232A5E-18E8-4C7D-BFC2-BFC970EC7D78}" dt="2018-12-15T17:49:47.305" v="123"/>
          <ac:picMkLst>
            <pc:docMk/>
            <pc:sldMk cId="3370517342" sldId="259"/>
            <ac:picMk id="5" creationId="{2A857ACB-6C89-4024-BFCE-F1A2ED0139A8}"/>
          </ac:picMkLst>
        </pc:picChg>
      </pc:sldChg>
      <pc:sldChg chg="addSp delSp modSp add del">
        <pc:chgData name="Carlo Emilio Montanari - carlo.montanari3@studio.unibo.it" userId="c30cf62a-023f-42a5-9fb8-249fbb46a2c7" providerId="ADAL" clId="{B2232A5E-18E8-4C7D-BFC2-BFC970EC7D78}" dt="2018-12-16T15:37:56.940" v="936" actId="2696"/>
        <pc:sldMkLst>
          <pc:docMk/>
          <pc:sldMk cId="3938129190" sldId="260"/>
        </pc:sldMkLst>
        <pc:spChg chg="mod">
          <ac:chgData name="Carlo Emilio Montanari - carlo.montanari3@studio.unibo.it" userId="c30cf62a-023f-42a5-9fb8-249fbb46a2c7" providerId="ADAL" clId="{B2232A5E-18E8-4C7D-BFC2-BFC970EC7D78}" dt="2018-12-15T18:06:29.674" v="927"/>
          <ac:spMkLst>
            <pc:docMk/>
            <pc:sldMk cId="3938129190" sldId="260"/>
            <ac:spMk id="2" creationId="{9F61CA51-2091-4AEC-95FE-26875F1767A3}"/>
          </ac:spMkLst>
        </pc:spChg>
        <pc:spChg chg="del">
          <ac:chgData name="Carlo Emilio Montanari - carlo.montanari3@studio.unibo.it" userId="c30cf62a-023f-42a5-9fb8-249fbb46a2c7" providerId="ADAL" clId="{B2232A5E-18E8-4C7D-BFC2-BFC970EC7D78}" dt="2018-12-15T18:20:17.748" v="928"/>
          <ac:spMkLst>
            <pc:docMk/>
            <pc:sldMk cId="3938129190" sldId="260"/>
            <ac:spMk id="3" creationId="{2E979183-034F-490D-A696-7A468EA46EA2}"/>
          </ac:spMkLst>
        </pc:spChg>
        <pc:picChg chg="add mod">
          <ac:chgData name="Carlo Emilio Montanari - carlo.montanari3@studio.unibo.it" userId="c30cf62a-023f-42a5-9fb8-249fbb46a2c7" providerId="ADAL" clId="{B2232A5E-18E8-4C7D-BFC2-BFC970EC7D78}" dt="2018-12-15T18:20:39.283" v="933" actId="14100"/>
          <ac:picMkLst>
            <pc:docMk/>
            <pc:sldMk cId="3938129190" sldId="260"/>
            <ac:picMk id="6" creationId="{6A5B398A-D900-442F-A65A-2ACDD07C302F}"/>
          </ac:picMkLst>
        </pc:picChg>
      </pc:sldChg>
    </pc:docChg>
  </pc:docChgLst>
  <pc:docChgLst>
    <pc:chgData name="Carlo Emilio Montanari" userId="c30cf62a-023f-42a5-9fb8-249fbb46a2c7" providerId="ADAL" clId="{DABDDCAC-99A0-44EF-B8ED-C3208A30340E}"/>
    <pc:docChg chg="addSld delSld modSld">
      <pc:chgData name="Carlo Emilio Montanari" userId="c30cf62a-023f-42a5-9fb8-249fbb46a2c7" providerId="ADAL" clId="{DABDDCAC-99A0-44EF-B8ED-C3208A30340E}" dt="2018-12-16T23:00:52.340" v="87" actId="2696"/>
      <pc:docMkLst>
        <pc:docMk/>
      </pc:docMkLst>
      <pc:sldChg chg="modSp add del">
        <pc:chgData name="Carlo Emilio Montanari" userId="c30cf62a-023f-42a5-9fb8-249fbb46a2c7" providerId="ADAL" clId="{DABDDCAC-99A0-44EF-B8ED-C3208A30340E}" dt="2018-12-16T23:00:52.301" v="85" actId="2696"/>
        <pc:sldMkLst>
          <pc:docMk/>
          <pc:sldMk cId="1625802342" sldId="268"/>
        </pc:sldMkLst>
        <pc:spChg chg="mod">
          <ac:chgData name="Carlo Emilio Montanari" userId="c30cf62a-023f-42a5-9fb8-249fbb46a2c7" providerId="ADAL" clId="{DABDDCAC-99A0-44EF-B8ED-C3208A30340E}" dt="2018-12-16T22:40:49.337" v="20" actId="20577"/>
          <ac:spMkLst>
            <pc:docMk/>
            <pc:sldMk cId="1625802342" sldId="268"/>
            <ac:spMk id="2" creationId="{AD81B673-634B-40D4-9EF9-0A634D2A134F}"/>
          </ac:spMkLst>
        </pc:spChg>
      </pc:sldChg>
      <pc:sldChg chg="add del">
        <pc:chgData name="Carlo Emilio Montanari" userId="c30cf62a-023f-42a5-9fb8-249fbb46a2c7" providerId="ADAL" clId="{DABDDCAC-99A0-44EF-B8ED-C3208A30340E}" dt="2018-12-16T22:40:39.314" v="1"/>
        <pc:sldMkLst>
          <pc:docMk/>
          <pc:sldMk cId="1897143954" sldId="268"/>
        </pc:sldMkLst>
      </pc:sldChg>
      <pc:sldChg chg="modSp add del">
        <pc:chgData name="Carlo Emilio Montanari" userId="c30cf62a-023f-42a5-9fb8-249fbb46a2c7" providerId="ADAL" clId="{DABDDCAC-99A0-44EF-B8ED-C3208A30340E}" dt="2018-12-16T23:00:52.319" v="86" actId="2696"/>
        <pc:sldMkLst>
          <pc:docMk/>
          <pc:sldMk cId="2041745738" sldId="269"/>
        </pc:sldMkLst>
        <pc:spChg chg="mod">
          <ac:chgData name="Carlo Emilio Montanari" userId="c30cf62a-023f-42a5-9fb8-249fbb46a2c7" providerId="ADAL" clId="{DABDDCAC-99A0-44EF-B8ED-C3208A30340E}" dt="2018-12-16T22:41:28.582" v="50" actId="20577"/>
          <ac:spMkLst>
            <pc:docMk/>
            <pc:sldMk cId="2041745738" sldId="269"/>
            <ac:spMk id="2" creationId="{F6B45307-5FA2-4CE8-9538-75F06180C438}"/>
          </ac:spMkLst>
        </pc:spChg>
      </pc:sldChg>
      <pc:sldChg chg="modSp add del">
        <pc:chgData name="Carlo Emilio Montanari" userId="c30cf62a-023f-42a5-9fb8-249fbb46a2c7" providerId="ADAL" clId="{DABDDCAC-99A0-44EF-B8ED-C3208A30340E}" dt="2018-12-16T23:00:52.340" v="87" actId="2696"/>
        <pc:sldMkLst>
          <pc:docMk/>
          <pc:sldMk cId="1689320560" sldId="270"/>
        </pc:sldMkLst>
        <pc:spChg chg="mod">
          <ac:chgData name="Carlo Emilio Montanari" userId="c30cf62a-023f-42a5-9fb8-249fbb46a2c7" providerId="ADAL" clId="{DABDDCAC-99A0-44EF-B8ED-C3208A30340E}" dt="2018-12-16T22:41:49.092" v="84" actId="20577"/>
          <ac:spMkLst>
            <pc:docMk/>
            <pc:sldMk cId="1689320560" sldId="270"/>
            <ac:spMk id="2" creationId="{9AE25796-C41F-4E2E-8A77-AF8F75DB77CB}"/>
          </ac:spMkLst>
        </pc:spChg>
      </pc:sldChg>
    </pc:docChg>
  </pc:docChgLst>
  <pc:docChgLst>
    <pc:chgData name="Carlo Emilio Montanari - carlo.montanari3@studio.unibo.it" userId="c30cf62a-023f-42a5-9fb8-249fbb46a2c7" providerId="ADAL" clId="{DABDDCAC-99A0-44EF-B8ED-C3208A30340E}"/>
    <pc:docChg chg="undo custSel addSld delSld modSld sldOrd">
      <pc:chgData name="Carlo Emilio Montanari - carlo.montanari3@studio.unibo.it" userId="c30cf62a-023f-42a5-9fb8-249fbb46a2c7" providerId="ADAL" clId="{DABDDCAC-99A0-44EF-B8ED-C3208A30340E}" dt="2018-12-17T00:42:06.893" v="1963"/>
      <pc:docMkLst>
        <pc:docMk/>
      </pc:docMkLst>
      <pc:sldChg chg="del">
        <pc:chgData name="Carlo Emilio Montanari - carlo.montanari3@studio.unibo.it" userId="c30cf62a-023f-42a5-9fb8-249fbb46a2c7" providerId="ADAL" clId="{DABDDCAC-99A0-44EF-B8ED-C3208A30340E}" dt="2018-12-17T00:35:12.781" v="1765" actId="2696"/>
        <pc:sldMkLst>
          <pc:docMk/>
          <pc:sldMk cId="908083401" sldId="256"/>
        </pc:sldMkLst>
      </pc:sldChg>
      <pc:sldChg chg="addSp delSp modSp add ord">
        <pc:chgData name="Carlo Emilio Montanari - carlo.montanari3@studio.unibo.it" userId="c30cf62a-023f-42a5-9fb8-249fbb46a2c7" providerId="ADAL" clId="{DABDDCAC-99A0-44EF-B8ED-C3208A30340E}" dt="2018-12-16T23:13:16.074" v="423" actId="1076"/>
        <pc:sldMkLst>
          <pc:docMk/>
          <pc:sldMk cId="2216593587" sldId="268"/>
        </pc:sldMkLst>
        <pc:spChg chg="mod">
          <ac:chgData name="Carlo Emilio Montanari - carlo.montanari3@studio.unibo.it" userId="c30cf62a-023f-42a5-9fb8-249fbb46a2c7" providerId="ADAL" clId="{DABDDCAC-99A0-44EF-B8ED-C3208A30340E}" dt="2018-12-16T23:13:04.596" v="421" actId="20577"/>
          <ac:spMkLst>
            <pc:docMk/>
            <pc:sldMk cId="2216593587" sldId="268"/>
            <ac:spMk id="2" creationId="{7EFB7882-A5CB-4FED-BEE1-D0EC159FA0DE}"/>
          </ac:spMkLst>
        </pc:spChg>
        <pc:spChg chg="del">
          <ac:chgData name="Carlo Emilio Montanari - carlo.montanari3@studio.unibo.it" userId="c30cf62a-023f-42a5-9fb8-249fbb46a2c7" providerId="ADAL" clId="{DABDDCAC-99A0-44EF-B8ED-C3208A30340E}" dt="2018-12-16T23:05:12.555" v="34"/>
          <ac:spMkLst>
            <pc:docMk/>
            <pc:sldMk cId="2216593587" sldId="268"/>
            <ac:spMk id="3" creationId="{D56A86CF-A2FD-4799-8301-43CAA3D077E9}"/>
          </ac:spMkLst>
        </pc:spChg>
        <pc:spChg chg="mod">
          <ac:chgData name="Carlo Emilio Montanari - carlo.montanari3@studio.unibo.it" userId="c30cf62a-023f-42a5-9fb8-249fbb46a2c7" providerId="ADAL" clId="{DABDDCAC-99A0-44EF-B8ED-C3208A30340E}" dt="2018-12-16T23:12:36.127" v="412" actId="20577"/>
          <ac:spMkLst>
            <pc:docMk/>
            <pc:sldMk cId="2216593587" sldId="268"/>
            <ac:spMk id="4" creationId="{0016C880-F2C2-4B17-8831-97D5054EADD5}"/>
          </ac:spMkLst>
        </pc:spChg>
        <pc:picChg chg="add mod">
          <ac:chgData name="Carlo Emilio Montanari - carlo.montanari3@studio.unibo.it" userId="c30cf62a-023f-42a5-9fb8-249fbb46a2c7" providerId="ADAL" clId="{DABDDCAC-99A0-44EF-B8ED-C3208A30340E}" dt="2018-12-16T23:13:16.074" v="423" actId="1076"/>
          <ac:picMkLst>
            <pc:docMk/>
            <pc:sldMk cId="2216593587" sldId="268"/>
            <ac:picMk id="5" creationId="{BABEB370-C084-4450-A853-13068BBD3F1A}"/>
          </ac:picMkLst>
        </pc:picChg>
        <pc:picChg chg="add mod">
          <ac:chgData name="Carlo Emilio Montanari - carlo.montanari3@studio.unibo.it" userId="c30cf62a-023f-42a5-9fb8-249fbb46a2c7" providerId="ADAL" clId="{DABDDCAC-99A0-44EF-B8ED-C3208A30340E}" dt="2018-12-16T23:07:14.561" v="69" actId="1076"/>
          <ac:picMkLst>
            <pc:docMk/>
            <pc:sldMk cId="2216593587" sldId="268"/>
            <ac:picMk id="1026" creationId="{1431D973-8E51-4DC7-9183-47A892CEF7C9}"/>
          </ac:picMkLst>
        </pc:picChg>
        <pc:picChg chg="add mod">
          <ac:chgData name="Carlo Emilio Montanari - carlo.montanari3@studio.unibo.it" userId="c30cf62a-023f-42a5-9fb8-249fbb46a2c7" providerId="ADAL" clId="{DABDDCAC-99A0-44EF-B8ED-C3208A30340E}" dt="2018-12-16T23:13:11.464" v="422" actId="1076"/>
          <ac:picMkLst>
            <pc:docMk/>
            <pc:sldMk cId="2216593587" sldId="268"/>
            <ac:picMk id="1028" creationId="{F4C9282A-2508-49ED-A168-B99173151821}"/>
          </ac:picMkLst>
        </pc:picChg>
      </pc:sldChg>
      <pc:sldChg chg="addSp delSp modSp add">
        <pc:chgData name="Carlo Emilio Montanari - carlo.montanari3@studio.unibo.it" userId="c30cf62a-023f-42a5-9fb8-249fbb46a2c7" providerId="ADAL" clId="{DABDDCAC-99A0-44EF-B8ED-C3208A30340E}" dt="2018-12-16T23:44:02.380" v="1099" actId="1076"/>
        <pc:sldMkLst>
          <pc:docMk/>
          <pc:sldMk cId="3214162779" sldId="269"/>
        </pc:sldMkLst>
        <pc:spChg chg="mod">
          <ac:chgData name="Carlo Emilio Montanari - carlo.montanari3@studio.unibo.it" userId="c30cf62a-023f-42a5-9fb8-249fbb46a2c7" providerId="ADAL" clId="{DABDDCAC-99A0-44EF-B8ED-C3208A30340E}" dt="2018-12-16T23:13:39.730" v="468" actId="20577"/>
          <ac:spMkLst>
            <pc:docMk/>
            <pc:sldMk cId="3214162779" sldId="269"/>
            <ac:spMk id="2" creationId="{28F82B32-9754-4ACF-84F2-E4659B529AE8}"/>
          </ac:spMkLst>
        </pc:spChg>
        <pc:spChg chg="del">
          <ac:chgData name="Carlo Emilio Montanari - carlo.montanari3@studio.unibo.it" userId="c30cf62a-023f-42a5-9fb8-249fbb46a2c7" providerId="ADAL" clId="{DABDDCAC-99A0-44EF-B8ED-C3208A30340E}" dt="2018-12-16T23:14:39.716" v="469"/>
          <ac:spMkLst>
            <pc:docMk/>
            <pc:sldMk cId="3214162779" sldId="269"/>
            <ac:spMk id="3" creationId="{60AC2B66-CA6F-4AAF-8739-0F21E44F457E}"/>
          </ac:spMkLst>
        </pc:spChg>
        <pc:spChg chg="add del mod">
          <ac:chgData name="Carlo Emilio Montanari - carlo.montanari3@studio.unibo.it" userId="c30cf62a-023f-42a5-9fb8-249fbb46a2c7" providerId="ADAL" clId="{DABDDCAC-99A0-44EF-B8ED-C3208A30340E}" dt="2018-12-16T23:27:20.084" v="1094" actId="20577"/>
          <ac:spMkLst>
            <pc:docMk/>
            <pc:sldMk cId="3214162779" sldId="269"/>
            <ac:spMk id="4" creationId="{F4C15C1D-0DC9-44E3-93E5-984897230C6E}"/>
          </ac:spMkLst>
        </pc:spChg>
        <pc:picChg chg="add mod">
          <ac:chgData name="Carlo Emilio Montanari - carlo.montanari3@studio.unibo.it" userId="c30cf62a-023f-42a5-9fb8-249fbb46a2c7" providerId="ADAL" clId="{DABDDCAC-99A0-44EF-B8ED-C3208A30340E}" dt="2018-12-16T23:44:02.380" v="1099" actId="1076"/>
          <ac:picMkLst>
            <pc:docMk/>
            <pc:sldMk cId="3214162779" sldId="269"/>
            <ac:picMk id="5" creationId="{1628D0A3-6076-4AB7-B49E-29F1ABE198C6}"/>
          </ac:picMkLst>
        </pc:picChg>
        <pc:picChg chg="add del mod">
          <ac:chgData name="Carlo Emilio Montanari - carlo.montanari3@studio.unibo.it" userId="c30cf62a-023f-42a5-9fb8-249fbb46a2c7" providerId="ADAL" clId="{DABDDCAC-99A0-44EF-B8ED-C3208A30340E}" dt="2018-12-16T23:21:34.652" v="476"/>
          <ac:picMkLst>
            <pc:docMk/>
            <pc:sldMk cId="3214162779" sldId="269"/>
            <ac:picMk id="7" creationId="{1E4C5CD6-3D10-49C4-8436-35D6950E9F30}"/>
          </ac:picMkLst>
        </pc:picChg>
        <pc:picChg chg="add del mod">
          <ac:chgData name="Carlo Emilio Montanari - carlo.montanari3@studio.unibo.it" userId="c30cf62a-023f-42a5-9fb8-249fbb46a2c7" providerId="ADAL" clId="{DABDDCAC-99A0-44EF-B8ED-C3208A30340E}" dt="2018-12-16T23:21:39.401" v="478"/>
          <ac:picMkLst>
            <pc:docMk/>
            <pc:sldMk cId="3214162779" sldId="269"/>
            <ac:picMk id="9" creationId="{E9CCA96B-67B1-40CF-BEC1-DF0FF70D1FE8}"/>
          </ac:picMkLst>
        </pc:picChg>
        <pc:picChg chg="add mod">
          <ac:chgData name="Carlo Emilio Montanari - carlo.montanari3@studio.unibo.it" userId="c30cf62a-023f-42a5-9fb8-249fbb46a2c7" providerId="ADAL" clId="{DABDDCAC-99A0-44EF-B8ED-C3208A30340E}" dt="2018-12-16T23:43:59.919" v="1098" actId="1076"/>
          <ac:picMkLst>
            <pc:docMk/>
            <pc:sldMk cId="3214162779" sldId="269"/>
            <ac:picMk id="11" creationId="{BD136818-5314-492A-A498-5D3814631A3F}"/>
          </ac:picMkLst>
        </pc:picChg>
        <pc:picChg chg="add del">
          <ac:chgData name="Carlo Emilio Montanari - carlo.montanari3@studio.unibo.it" userId="c30cf62a-023f-42a5-9fb8-249fbb46a2c7" providerId="ADAL" clId="{DABDDCAC-99A0-44EF-B8ED-C3208A30340E}" dt="2018-12-16T23:15:36.641" v="472"/>
          <ac:picMkLst>
            <pc:docMk/>
            <pc:sldMk cId="3214162779" sldId="269"/>
            <ac:picMk id="2050" creationId="{80883512-1435-4058-B84A-5FD3F0E5A8CB}"/>
          </ac:picMkLst>
        </pc:picChg>
      </pc:sldChg>
      <pc:sldChg chg="addSp delSp modSp add">
        <pc:chgData name="Carlo Emilio Montanari - carlo.montanari3@studio.unibo.it" userId="c30cf62a-023f-42a5-9fb8-249fbb46a2c7" providerId="ADAL" clId="{DABDDCAC-99A0-44EF-B8ED-C3208A30340E}" dt="2018-12-17T00:30:43.384" v="1747" actId="1076"/>
        <pc:sldMkLst>
          <pc:docMk/>
          <pc:sldMk cId="4273559403" sldId="270"/>
        </pc:sldMkLst>
        <pc:spChg chg="mod">
          <ac:chgData name="Carlo Emilio Montanari - carlo.montanari3@studio.unibo.it" userId="c30cf62a-023f-42a5-9fb8-249fbb46a2c7" providerId="ADAL" clId="{DABDDCAC-99A0-44EF-B8ED-C3208A30340E}" dt="2018-12-16T23:44:50.331" v="1209" actId="20577"/>
          <ac:spMkLst>
            <pc:docMk/>
            <pc:sldMk cId="4273559403" sldId="270"/>
            <ac:spMk id="2" creationId="{58D37BE1-7B10-432F-8F78-62B82A49FE6F}"/>
          </ac:spMkLst>
        </pc:spChg>
        <pc:spChg chg="del">
          <ac:chgData name="Carlo Emilio Montanari - carlo.montanari3@studio.unibo.it" userId="c30cf62a-023f-42a5-9fb8-249fbb46a2c7" providerId="ADAL" clId="{DABDDCAC-99A0-44EF-B8ED-C3208A30340E}" dt="2018-12-17T00:24:43.154" v="1214" actId="478"/>
          <ac:spMkLst>
            <pc:docMk/>
            <pc:sldMk cId="4273559403" sldId="270"/>
            <ac:spMk id="3" creationId="{34B2AA80-2AF6-471D-899C-A374904CD62B}"/>
          </ac:spMkLst>
        </pc:spChg>
        <pc:spChg chg="mod">
          <ac:chgData name="Carlo Emilio Montanari - carlo.montanari3@studio.unibo.it" userId="c30cf62a-023f-42a5-9fb8-249fbb46a2c7" providerId="ADAL" clId="{DABDDCAC-99A0-44EF-B8ED-C3208A30340E}" dt="2018-12-17T00:30:12.288" v="1744" actId="20577"/>
          <ac:spMkLst>
            <pc:docMk/>
            <pc:sldMk cId="4273559403" sldId="270"/>
            <ac:spMk id="4" creationId="{A6F01312-6F12-4776-B345-3E351C63A65E}"/>
          </ac:spMkLst>
        </pc:spChg>
        <pc:picChg chg="add mod">
          <ac:chgData name="Carlo Emilio Montanari - carlo.montanari3@studio.unibo.it" userId="c30cf62a-023f-42a5-9fb8-249fbb46a2c7" providerId="ADAL" clId="{DABDDCAC-99A0-44EF-B8ED-C3208A30340E}" dt="2018-12-17T00:26:08.582" v="1230" actId="1076"/>
          <ac:picMkLst>
            <pc:docMk/>
            <pc:sldMk cId="4273559403" sldId="270"/>
            <ac:picMk id="5" creationId="{772CDFBF-E47C-4D6A-9C37-445528460B3A}"/>
          </ac:picMkLst>
        </pc:picChg>
        <pc:picChg chg="add mod modCrop">
          <ac:chgData name="Carlo Emilio Montanari - carlo.montanari3@studio.unibo.it" userId="c30cf62a-023f-42a5-9fb8-249fbb46a2c7" providerId="ADAL" clId="{DABDDCAC-99A0-44EF-B8ED-C3208A30340E}" dt="2018-12-17T00:30:43.384" v="1747" actId="1076"/>
          <ac:picMkLst>
            <pc:docMk/>
            <pc:sldMk cId="4273559403" sldId="270"/>
            <ac:picMk id="6" creationId="{DAA460CA-3E41-4EF9-A60E-AB22C5070D72}"/>
          </ac:picMkLst>
        </pc:picChg>
        <pc:picChg chg="add mod">
          <ac:chgData name="Carlo Emilio Montanari - carlo.montanari3@studio.unibo.it" userId="c30cf62a-023f-42a5-9fb8-249fbb46a2c7" providerId="ADAL" clId="{DABDDCAC-99A0-44EF-B8ED-C3208A30340E}" dt="2018-12-17T00:25:27.859" v="1222" actId="1076"/>
          <ac:picMkLst>
            <pc:docMk/>
            <pc:sldMk cId="4273559403" sldId="270"/>
            <ac:picMk id="3074" creationId="{DAFA49AB-EECF-49A8-A00D-25FD5021289C}"/>
          </ac:picMkLst>
        </pc:picChg>
      </pc:sldChg>
      <pc:sldChg chg="modSp add">
        <pc:chgData name="Carlo Emilio Montanari - carlo.montanari3@studio.unibo.it" userId="c30cf62a-023f-42a5-9fb8-249fbb46a2c7" providerId="ADAL" clId="{DABDDCAC-99A0-44EF-B8ED-C3208A30340E}" dt="2018-12-17T00:35:56.591" v="1799" actId="20577"/>
        <pc:sldMkLst>
          <pc:docMk/>
          <pc:sldMk cId="4276872005" sldId="271"/>
        </pc:sldMkLst>
        <pc:spChg chg="mod">
          <ac:chgData name="Carlo Emilio Montanari - carlo.montanari3@studio.unibo.it" userId="c30cf62a-023f-42a5-9fb8-249fbb46a2c7" providerId="ADAL" clId="{DABDDCAC-99A0-44EF-B8ED-C3208A30340E}" dt="2018-12-17T00:35:56.591" v="1799" actId="20577"/>
          <ac:spMkLst>
            <pc:docMk/>
            <pc:sldMk cId="4276872005" sldId="271"/>
            <ac:spMk id="2" creationId="{F78FF46E-D81C-416E-9047-5B7F39DC94D3}"/>
          </ac:spMkLst>
        </pc:spChg>
      </pc:sldChg>
      <pc:sldChg chg="modSp add">
        <pc:chgData name="Carlo Emilio Montanari - carlo.montanari3@studio.unibo.it" userId="c30cf62a-023f-42a5-9fb8-249fbb46a2c7" providerId="ADAL" clId="{DABDDCAC-99A0-44EF-B8ED-C3208A30340E}" dt="2018-12-17T00:39:25.866" v="1841" actId="20577"/>
        <pc:sldMkLst>
          <pc:docMk/>
          <pc:sldMk cId="2128042162" sldId="272"/>
        </pc:sldMkLst>
        <pc:spChg chg="mod">
          <ac:chgData name="Carlo Emilio Montanari - carlo.montanari3@studio.unibo.it" userId="c30cf62a-023f-42a5-9fb8-249fbb46a2c7" providerId="ADAL" clId="{DABDDCAC-99A0-44EF-B8ED-C3208A30340E}" dt="2018-12-17T00:39:25.866" v="1841" actId="20577"/>
          <ac:spMkLst>
            <pc:docMk/>
            <pc:sldMk cId="2128042162" sldId="272"/>
            <ac:spMk id="2" creationId="{B9220C89-53E0-4A4A-B5FC-BB9516F8D258}"/>
          </ac:spMkLst>
        </pc:spChg>
      </pc:sldChg>
      <pc:sldChg chg="modSp add">
        <pc:chgData name="Carlo Emilio Montanari - carlo.montanari3@studio.unibo.it" userId="c30cf62a-023f-42a5-9fb8-249fbb46a2c7" providerId="ADAL" clId="{DABDDCAC-99A0-44EF-B8ED-C3208A30340E}" dt="2018-12-17T00:40:23.527" v="1931" actId="20577"/>
        <pc:sldMkLst>
          <pc:docMk/>
          <pc:sldMk cId="601580569" sldId="273"/>
        </pc:sldMkLst>
        <pc:spChg chg="mod">
          <ac:chgData name="Carlo Emilio Montanari - carlo.montanari3@studio.unibo.it" userId="c30cf62a-023f-42a5-9fb8-249fbb46a2c7" providerId="ADAL" clId="{DABDDCAC-99A0-44EF-B8ED-C3208A30340E}" dt="2018-12-17T00:40:23.527" v="1931" actId="20577"/>
          <ac:spMkLst>
            <pc:docMk/>
            <pc:sldMk cId="601580569" sldId="273"/>
            <ac:spMk id="2" creationId="{62A32C02-B196-4756-BD52-36E0515C229C}"/>
          </ac:spMkLst>
        </pc:spChg>
      </pc:sldChg>
      <pc:sldChg chg="modSp add">
        <pc:chgData name="Carlo Emilio Montanari - carlo.montanari3@studio.unibo.it" userId="c30cf62a-023f-42a5-9fb8-249fbb46a2c7" providerId="ADAL" clId="{DABDDCAC-99A0-44EF-B8ED-C3208A30340E}" dt="2018-12-17T00:42:06.893" v="1963"/>
        <pc:sldMkLst>
          <pc:docMk/>
          <pc:sldMk cId="2630696969" sldId="274"/>
        </pc:sldMkLst>
        <pc:spChg chg="mod">
          <ac:chgData name="Carlo Emilio Montanari - carlo.montanari3@studio.unibo.it" userId="c30cf62a-023f-42a5-9fb8-249fbb46a2c7" providerId="ADAL" clId="{DABDDCAC-99A0-44EF-B8ED-C3208A30340E}" dt="2018-12-17T00:42:06.893" v="1963"/>
          <ac:spMkLst>
            <pc:docMk/>
            <pc:sldMk cId="2630696969" sldId="274"/>
            <ac:spMk id="2" creationId="{61B5CE4B-EBB3-4372-9295-8CA3D98CD9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38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0988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97309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2270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Modifica gli stili del testo dello schema</a:t>
            </a:r>
          </a:p>
        </p:txBody>
      </p:sp>
      <p:cxnSp>
        <p:nvCxnSpPr>
          <p:cNvPr id="58" name="Connettore diritto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96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7" name="Segnaposto numero diapositiva 6"/>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07987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endParaRPr lang="it-IT"/>
          </a:p>
        </p:txBody>
      </p:sp>
      <p:sp>
        <p:nvSpPr>
          <p:cNvPr id="7" name="Segnaposto data 6"/>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9" name="Segnaposto numero diapositiva 8"/>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106171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endParaRPr lang="it-IT"/>
          </a:p>
        </p:txBody>
      </p:sp>
      <p:sp>
        <p:nvSpPr>
          <p:cNvPr id="3" name="Segnaposto data 2"/>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5" name="Segnaposto numero diapositiva 4"/>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77765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endParaRPr lang="it-IT"/>
          </a:p>
        </p:txBody>
      </p:sp>
      <p:sp>
        <p:nvSpPr>
          <p:cNvPr id="212" name="Segnaposto data 211"/>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214" name="Segnaposto numero diapositiva 213"/>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4813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cxnSp>
        <p:nvCxnSpPr>
          <p:cNvPr id="60" name="Connettore diritto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solidFill>
                  <a:schemeClr val="bg1"/>
                </a:solidFill>
              </a:defRPr>
            </a:lvl1pPr>
          </a:lstStyle>
          <a:p>
            <a:fld id="{7AAE39F4-C97E-417B-8B54-238FF5B44231}" type="datetimeFigureOut">
              <a:rPr lang="it-IT" smtClean="0"/>
              <a:t>17/12/2018</a:t>
            </a:fld>
            <a:endParaRPr lang="it-IT"/>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7665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Tree>
    <p:extLst>
      <p:ext uri="{BB962C8B-B14F-4D97-AF65-F5344CB8AC3E}">
        <p14:creationId xmlns:p14="http://schemas.microsoft.com/office/powerpoint/2010/main" val="150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endParaRPr lang="it-IT"/>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3759014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74C2B6-F3F7-4D56-B9AB-6F70C728A685}"/>
              </a:ext>
            </a:extLst>
          </p:cNvPr>
          <p:cNvSpPr>
            <a:spLocks noGrp="1"/>
          </p:cNvSpPr>
          <p:nvPr>
            <p:ph type="title"/>
          </p:nvPr>
        </p:nvSpPr>
        <p:spPr/>
        <p:txBody>
          <a:bodyPr/>
          <a:lstStyle/>
          <a:p>
            <a:r>
              <a:rPr lang="it-IT" dirty="0"/>
              <a:t>IR Tracking Sensor </a:t>
            </a:r>
            <a:r>
              <a:rPr lang="it-IT" dirty="0" err="1"/>
              <a:t>Module</a:t>
            </a:r>
            <a:endParaRPr lang="it-IT" dirty="0"/>
          </a:p>
        </p:txBody>
      </p:sp>
      <p:sp>
        <p:nvSpPr>
          <p:cNvPr id="4" name="Segnaposto contenuto 3">
            <a:extLst>
              <a:ext uri="{FF2B5EF4-FFF2-40B4-BE49-F238E27FC236}">
                <a16:creationId xmlns:a16="http://schemas.microsoft.com/office/drawing/2014/main" id="{CCD45C55-CEF2-4A7F-A1EC-DD8A142D35E1}"/>
              </a:ext>
            </a:extLst>
          </p:cNvPr>
          <p:cNvSpPr>
            <a:spLocks noGrp="1"/>
          </p:cNvSpPr>
          <p:nvPr>
            <p:ph sz="half" idx="2"/>
          </p:nvPr>
        </p:nvSpPr>
        <p:spPr/>
        <p:txBody>
          <a:bodyPr>
            <a:normAutofit fontScale="62500" lnSpcReduction="20000"/>
          </a:bodyPr>
          <a:lstStyle/>
          <a:p>
            <a:pPr marL="0" indent="0">
              <a:buNone/>
            </a:pPr>
            <a:r>
              <a:rPr lang="en-US" b="1" dirty="0"/>
              <a:t>Main idea behind it</a:t>
            </a:r>
            <a:br>
              <a:rPr lang="en-US" b="1" dirty="0"/>
            </a:br>
            <a:br>
              <a:rPr lang="en-US" b="1" dirty="0"/>
            </a:br>
            <a:r>
              <a:rPr lang="en-US" dirty="0"/>
              <a:t>An IR led shines on a reflective/absorbing surface. A photoresistor then changes its resistance depending on the received IR radiation and the resulting voltage is then compared by an LM393 dual comparator chip.</a:t>
            </a:r>
            <a:br>
              <a:rPr lang="en-US" dirty="0"/>
            </a:br>
            <a:br>
              <a:rPr lang="en-US" dirty="0"/>
            </a:br>
            <a:r>
              <a:rPr lang="en-US" b="1" dirty="0"/>
              <a:t>Observations on the schematics</a:t>
            </a:r>
            <a:br>
              <a:rPr lang="en-US" b="1" dirty="0"/>
            </a:br>
            <a:br>
              <a:rPr lang="en-US" b="1" dirty="0"/>
            </a:br>
            <a:r>
              <a:rPr lang="en-US" dirty="0"/>
              <a:t>Block A contains the U2 module that has the IR led and the Photoresistor. Block B contains a simple comparing circuit with two status led (D1 and D2) and one potentiometer R3 for manual regulating the threshold of the entire sensor. D1 indicates whether the sensor is powered up or not. D2 indicates if the signal is positive (SIG=VCC). LM393 is constituted by 2 standard low offset voltage comparators (only one is used) that returns VCC as +VCC and GND as -VCC, working indeed as a sort of Boolean operator. Capacitors C1 and C2 are placed in order to maintain SIG and 1IN- stable in case of power supplying problems.</a:t>
            </a:r>
            <a:br>
              <a:rPr lang="en-US" dirty="0"/>
            </a:br>
            <a:br>
              <a:rPr lang="en-US" dirty="0"/>
            </a:br>
            <a:r>
              <a:rPr lang="en-US" b="1" dirty="0"/>
              <a:t>Remarks</a:t>
            </a:r>
            <a:br>
              <a:rPr lang="en-US" dirty="0"/>
            </a:br>
            <a:br>
              <a:rPr lang="en-US" dirty="0"/>
            </a:br>
            <a:r>
              <a:rPr lang="en-US" dirty="0"/>
              <a:t>Our IR Tracking Sensor Module has a fourth pin that allows the user to read the voltage signal at node 4 in block A. However, we do not use that pin in our project.</a:t>
            </a:r>
            <a:endParaRPr lang="it-IT" dirty="0"/>
          </a:p>
        </p:txBody>
      </p:sp>
      <p:pic>
        <p:nvPicPr>
          <p:cNvPr id="6" name="Immagine 5">
            <a:extLst>
              <a:ext uri="{FF2B5EF4-FFF2-40B4-BE49-F238E27FC236}">
                <a16:creationId xmlns:a16="http://schemas.microsoft.com/office/drawing/2014/main" id="{2D0E51EE-D8C4-4FD8-A37E-C1FA2C28D52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58382" y="2096575"/>
            <a:ext cx="4437617" cy="3810001"/>
          </a:xfrm>
          <a:prstGeom prst="rect">
            <a:avLst/>
          </a:prstGeom>
        </p:spPr>
      </p:pic>
    </p:spTree>
    <p:extLst>
      <p:ext uri="{BB962C8B-B14F-4D97-AF65-F5344CB8AC3E}">
        <p14:creationId xmlns:p14="http://schemas.microsoft.com/office/powerpoint/2010/main" val="287003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50BD83-C161-4317-860A-DD46AC2D5030}"/>
              </a:ext>
            </a:extLst>
          </p:cNvPr>
          <p:cNvSpPr>
            <a:spLocks noGrp="1"/>
          </p:cNvSpPr>
          <p:nvPr>
            <p:ph type="title"/>
          </p:nvPr>
        </p:nvSpPr>
        <p:spPr/>
        <p:txBody>
          <a:bodyPr/>
          <a:lstStyle/>
          <a:p>
            <a:r>
              <a:rPr lang="it-IT" dirty="0"/>
              <a:t>IR </a:t>
            </a:r>
            <a:r>
              <a:rPr lang="it-IT" dirty="0" err="1"/>
              <a:t>Reciever</a:t>
            </a:r>
            <a:r>
              <a:rPr lang="it-IT" dirty="0"/>
              <a:t> </a:t>
            </a:r>
            <a:r>
              <a:rPr lang="it-IT" dirty="0" err="1"/>
              <a:t>Module</a:t>
            </a:r>
            <a:r>
              <a:rPr lang="it-IT" dirty="0"/>
              <a:t> – </a:t>
            </a:r>
            <a:r>
              <a:rPr lang="it-IT" dirty="0" err="1"/>
              <a:t>Schematic</a:t>
            </a:r>
            <a:endParaRPr lang="en-US" dirty="0"/>
          </a:p>
        </p:txBody>
      </p:sp>
      <p:pic>
        <p:nvPicPr>
          <p:cNvPr id="7" name="Segnaposto contenuto 6">
            <a:extLst>
              <a:ext uri="{FF2B5EF4-FFF2-40B4-BE49-F238E27FC236}">
                <a16:creationId xmlns:a16="http://schemas.microsoft.com/office/drawing/2014/main" id="{A3E7ECED-AE06-4428-82EE-0D2D8BDA3B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3492" y="3016083"/>
            <a:ext cx="2651734" cy="1968912"/>
          </a:xfrm>
        </p:spPr>
      </p:pic>
      <p:sp>
        <p:nvSpPr>
          <p:cNvPr id="4" name="Segnaposto contenuto 3">
            <a:extLst>
              <a:ext uri="{FF2B5EF4-FFF2-40B4-BE49-F238E27FC236}">
                <a16:creationId xmlns:a16="http://schemas.microsoft.com/office/drawing/2014/main" id="{5DFB0323-3EDA-49D2-AFD4-E87C75856F39}"/>
              </a:ext>
            </a:extLst>
          </p:cNvPr>
          <p:cNvSpPr>
            <a:spLocks noGrp="1"/>
          </p:cNvSpPr>
          <p:nvPr>
            <p:ph sz="half" idx="2"/>
          </p:nvPr>
        </p:nvSpPr>
        <p:spPr/>
        <p:txBody>
          <a:bodyPr>
            <a:normAutofit fontScale="92500" lnSpcReduction="10000"/>
          </a:bodyPr>
          <a:lstStyle/>
          <a:p>
            <a:pPr marL="0" indent="0">
              <a:buNone/>
            </a:pPr>
            <a:r>
              <a:rPr lang="en-US" b="1" dirty="0"/>
              <a:t>Observations on the schematics</a:t>
            </a:r>
          </a:p>
          <a:p>
            <a:pPr marL="0" indent="0">
              <a:buNone/>
            </a:pPr>
            <a:r>
              <a:rPr lang="it-IT" dirty="0"/>
              <a:t>The </a:t>
            </a:r>
            <a:r>
              <a:rPr lang="it-IT" dirty="0" err="1"/>
              <a:t>interface</a:t>
            </a:r>
            <a:r>
              <a:rPr lang="it-IT" dirty="0"/>
              <a:t> on the PCB </a:t>
            </a:r>
            <a:r>
              <a:rPr lang="it-IT" dirty="0" err="1"/>
              <a:t>is</a:t>
            </a:r>
            <a:r>
              <a:rPr lang="it-IT" dirty="0"/>
              <a:t> a </a:t>
            </a:r>
            <a:r>
              <a:rPr lang="it-IT" dirty="0" err="1"/>
              <a:t>simple</a:t>
            </a:r>
            <a:r>
              <a:rPr lang="it-IT" dirty="0"/>
              <a:t> </a:t>
            </a:r>
            <a:r>
              <a:rPr lang="it-IT" dirty="0" err="1"/>
              <a:t>wrapping</a:t>
            </a:r>
            <a:r>
              <a:rPr lang="it-IT" dirty="0"/>
              <a:t> </a:t>
            </a:r>
            <a:r>
              <a:rPr lang="it-IT" dirty="0" err="1"/>
              <a:t>circuit</a:t>
            </a:r>
            <a:r>
              <a:rPr lang="it-IT" dirty="0"/>
              <a:t> with a power </a:t>
            </a:r>
            <a:r>
              <a:rPr lang="it-IT" dirty="0" err="1"/>
              <a:t>stauts</a:t>
            </a:r>
            <a:r>
              <a:rPr lang="it-IT" dirty="0"/>
              <a:t> led (D1), a SIG status led (D2) and a </a:t>
            </a:r>
            <a:r>
              <a:rPr lang="it-IT" dirty="0" err="1"/>
              <a:t>capacitor</a:t>
            </a:r>
            <a:r>
              <a:rPr lang="it-IT" dirty="0"/>
              <a:t> for power </a:t>
            </a:r>
            <a:r>
              <a:rPr lang="it-IT" dirty="0" err="1"/>
              <a:t>stability</a:t>
            </a:r>
            <a:r>
              <a:rPr lang="it-IT" dirty="0"/>
              <a:t> (C1).</a:t>
            </a:r>
          </a:p>
          <a:p>
            <a:pPr marL="0" indent="0">
              <a:buNone/>
            </a:pPr>
            <a:r>
              <a:rPr lang="it-IT" b="1" dirty="0" err="1"/>
              <a:t>Remarks</a:t>
            </a:r>
            <a:r>
              <a:rPr lang="it-IT" b="1" dirty="0"/>
              <a:t> on the TL1838</a:t>
            </a:r>
          </a:p>
          <a:p>
            <a:pPr marL="0" indent="0">
              <a:buNone/>
            </a:pPr>
            <a:r>
              <a:rPr lang="it-IT" dirty="0"/>
              <a:t>The component has </a:t>
            </a:r>
            <a:r>
              <a:rPr lang="it-IT" dirty="0" err="1"/>
              <a:t>all</a:t>
            </a:r>
            <a:r>
              <a:rPr lang="it-IT" dirty="0"/>
              <a:t> the </a:t>
            </a:r>
            <a:r>
              <a:rPr lang="it-IT" dirty="0" err="1"/>
              <a:t>elements</a:t>
            </a:r>
            <a:r>
              <a:rPr lang="it-IT" dirty="0"/>
              <a:t> for </a:t>
            </a:r>
            <a:r>
              <a:rPr lang="it-IT" dirty="0" err="1"/>
              <a:t>receiving</a:t>
            </a:r>
            <a:r>
              <a:rPr lang="it-IT" dirty="0"/>
              <a:t> 35-40KHz </a:t>
            </a:r>
            <a:r>
              <a:rPr lang="it-IT" dirty="0" err="1"/>
              <a:t>modulated</a:t>
            </a:r>
            <a:r>
              <a:rPr lang="it-IT" dirty="0"/>
              <a:t> </a:t>
            </a:r>
            <a:r>
              <a:rPr lang="it-IT" dirty="0" err="1"/>
              <a:t>signals</a:t>
            </a:r>
            <a:r>
              <a:rPr lang="it-IT" dirty="0"/>
              <a:t> in </a:t>
            </a:r>
            <a:r>
              <a:rPr lang="it-IT" dirty="0" err="1"/>
              <a:t>intervals</a:t>
            </a:r>
            <a:r>
              <a:rPr lang="it-IT" dirty="0"/>
              <a:t> of 600</a:t>
            </a:r>
            <a:r>
              <a:rPr lang="el-GR" dirty="0"/>
              <a:t> μ</a:t>
            </a:r>
            <a:r>
              <a:rPr lang="it-IT" dirty="0"/>
              <a:t>s.</a:t>
            </a:r>
            <a:br>
              <a:rPr lang="en-US" dirty="0"/>
            </a:br>
            <a:r>
              <a:rPr lang="en-US" dirty="0"/>
              <a:t>Unfortunately, we did not find the precise schematics of the component but only black-box schemes of its functioning.</a:t>
            </a:r>
            <a:endParaRPr lang="it-IT" dirty="0"/>
          </a:p>
        </p:txBody>
      </p:sp>
      <p:pic>
        <p:nvPicPr>
          <p:cNvPr id="8" name="Immagine 7">
            <a:extLst>
              <a:ext uri="{FF2B5EF4-FFF2-40B4-BE49-F238E27FC236}">
                <a16:creationId xmlns:a16="http://schemas.microsoft.com/office/drawing/2014/main" id="{6D5A36F4-912D-4E61-A9E1-9B210C81AAB5}"/>
              </a:ext>
            </a:extLst>
          </p:cNvPr>
          <p:cNvPicPr>
            <a:picLocks noChangeAspect="1"/>
          </p:cNvPicPr>
          <p:nvPr/>
        </p:nvPicPr>
        <p:blipFill>
          <a:blip r:embed="rId3"/>
          <a:stretch>
            <a:fillRect/>
          </a:stretch>
        </p:blipFill>
        <p:spPr>
          <a:xfrm>
            <a:off x="3353826" y="2653613"/>
            <a:ext cx="2742174" cy="1550774"/>
          </a:xfrm>
          <a:prstGeom prst="rect">
            <a:avLst/>
          </a:prstGeom>
        </p:spPr>
      </p:pic>
      <p:pic>
        <p:nvPicPr>
          <p:cNvPr id="9" name="Immagine 8">
            <a:extLst>
              <a:ext uri="{FF2B5EF4-FFF2-40B4-BE49-F238E27FC236}">
                <a16:creationId xmlns:a16="http://schemas.microsoft.com/office/drawing/2014/main" id="{B5FAACC9-2E22-472B-A7B6-117CB1C8259D}"/>
              </a:ext>
            </a:extLst>
          </p:cNvPr>
          <p:cNvPicPr>
            <a:picLocks noChangeAspect="1"/>
          </p:cNvPicPr>
          <p:nvPr/>
        </p:nvPicPr>
        <p:blipFill>
          <a:blip r:embed="rId4"/>
          <a:stretch>
            <a:fillRect/>
          </a:stretch>
        </p:blipFill>
        <p:spPr>
          <a:xfrm>
            <a:off x="3559348" y="4535883"/>
            <a:ext cx="2304210" cy="702916"/>
          </a:xfrm>
          <a:prstGeom prst="rect">
            <a:avLst/>
          </a:prstGeom>
        </p:spPr>
      </p:pic>
    </p:spTree>
    <p:extLst>
      <p:ext uri="{BB962C8B-B14F-4D97-AF65-F5344CB8AC3E}">
        <p14:creationId xmlns:p14="http://schemas.microsoft.com/office/powerpoint/2010/main" val="30354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B7882-A5CB-4FED-BEE1-D0EC159FA0DE}"/>
              </a:ext>
            </a:extLst>
          </p:cNvPr>
          <p:cNvSpPr>
            <a:spLocks noGrp="1"/>
          </p:cNvSpPr>
          <p:nvPr>
            <p:ph type="title"/>
          </p:nvPr>
        </p:nvSpPr>
        <p:spPr/>
        <p:txBody>
          <a:bodyPr/>
          <a:lstStyle/>
          <a:p>
            <a:r>
              <a:rPr lang="it-IT" dirty="0"/>
              <a:t>The (Simple) Physics of a DC Motor</a:t>
            </a:r>
          </a:p>
        </p:txBody>
      </p:sp>
      <p:pic>
        <p:nvPicPr>
          <p:cNvPr id="5" name="Segnaposto contenuto 4">
            <a:extLst>
              <a:ext uri="{FF2B5EF4-FFF2-40B4-BE49-F238E27FC236}">
                <a16:creationId xmlns:a16="http://schemas.microsoft.com/office/drawing/2014/main" id="{BABEB370-C084-4450-A853-13068BBD3F1A}"/>
              </a:ext>
            </a:extLst>
          </p:cNvPr>
          <p:cNvPicPr>
            <a:picLocks noGrp="1" noChangeAspect="1"/>
          </p:cNvPicPr>
          <p:nvPr>
            <p:ph sz="half" idx="1"/>
          </p:nvPr>
        </p:nvPicPr>
        <p:blipFill>
          <a:blip r:embed="rId2"/>
          <a:stretch>
            <a:fillRect/>
          </a:stretch>
        </p:blipFill>
        <p:spPr>
          <a:xfrm>
            <a:off x="716484" y="2026075"/>
            <a:ext cx="1987648" cy="1990277"/>
          </a:xfrm>
          <a:prstGeom prst="rect">
            <a:avLst/>
          </a:prstGeom>
        </p:spPr>
      </p:pic>
      <p:sp>
        <p:nvSpPr>
          <p:cNvPr id="4" name="Segnaposto contenuto 3">
            <a:extLst>
              <a:ext uri="{FF2B5EF4-FFF2-40B4-BE49-F238E27FC236}">
                <a16:creationId xmlns:a16="http://schemas.microsoft.com/office/drawing/2014/main" id="{0016C880-F2C2-4B17-8831-97D5054EADD5}"/>
              </a:ext>
            </a:extLst>
          </p:cNvPr>
          <p:cNvSpPr>
            <a:spLocks noGrp="1"/>
          </p:cNvSpPr>
          <p:nvPr>
            <p:ph sz="half" idx="2"/>
          </p:nvPr>
        </p:nvSpPr>
        <p:spPr/>
        <p:txBody>
          <a:bodyPr>
            <a:normAutofit lnSpcReduction="10000"/>
          </a:bodyPr>
          <a:lstStyle/>
          <a:p>
            <a:pPr marL="0" indent="0">
              <a:buNone/>
            </a:pPr>
            <a:r>
              <a:rPr lang="it-IT" b="1" dirty="0"/>
              <a:t>From </a:t>
            </a:r>
            <a:r>
              <a:rPr lang="it-IT" b="1" dirty="0" err="1"/>
              <a:t>electrical</a:t>
            </a:r>
            <a:r>
              <a:rPr lang="it-IT" b="1" dirty="0"/>
              <a:t> to </a:t>
            </a:r>
            <a:r>
              <a:rPr lang="it-IT" b="1" dirty="0" err="1"/>
              <a:t>rotational</a:t>
            </a:r>
            <a:r>
              <a:rPr lang="it-IT" b="1" dirty="0"/>
              <a:t> </a:t>
            </a:r>
            <a:r>
              <a:rPr lang="it-IT" b="1" dirty="0" err="1"/>
              <a:t>energy</a:t>
            </a:r>
            <a:endParaRPr lang="it-IT" b="1" dirty="0"/>
          </a:p>
          <a:p>
            <a:pPr marL="0" indent="0">
              <a:buNone/>
            </a:pPr>
            <a:r>
              <a:rPr lang="it-IT" dirty="0"/>
              <a:t>Two </a:t>
            </a:r>
            <a:r>
              <a:rPr lang="it-IT" dirty="0" err="1"/>
              <a:t>permanent</a:t>
            </a:r>
            <a:r>
              <a:rPr lang="it-IT" dirty="0"/>
              <a:t> </a:t>
            </a:r>
            <a:r>
              <a:rPr lang="it-IT" dirty="0" err="1"/>
              <a:t>magnets</a:t>
            </a:r>
            <a:r>
              <a:rPr lang="it-IT" dirty="0"/>
              <a:t> are </a:t>
            </a:r>
            <a:r>
              <a:rPr lang="it-IT" dirty="0" err="1"/>
              <a:t>placed</a:t>
            </a:r>
            <a:r>
              <a:rPr lang="it-IT" dirty="0"/>
              <a:t> </a:t>
            </a:r>
            <a:r>
              <a:rPr lang="it-IT" dirty="0" err="1"/>
              <a:t>next</a:t>
            </a:r>
            <a:r>
              <a:rPr lang="it-IT" dirty="0"/>
              <a:t> to an </a:t>
            </a:r>
            <a:r>
              <a:rPr lang="it-IT" dirty="0" err="1"/>
              <a:t>electromagnet</a:t>
            </a:r>
            <a:r>
              <a:rPr lang="it-IT" dirty="0"/>
              <a:t> </a:t>
            </a:r>
            <a:r>
              <a:rPr lang="it-IT" dirty="0" err="1"/>
              <a:t>whose</a:t>
            </a:r>
            <a:r>
              <a:rPr lang="it-IT" dirty="0"/>
              <a:t> </a:t>
            </a:r>
            <a:r>
              <a:rPr lang="it-IT" dirty="0" err="1"/>
              <a:t>inductor</a:t>
            </a:r>
            <a:r>
              <a:rPr lang="it-IT" dirty="0"/>
              <a:t> </a:t>
            </a:r>
            <a:r>
              <a:rPr lang="it-IT" dirty="0" err="1"/>
              <a:t>connectors</a:t>
            </a:r>
            <a:r>
              <a:rPr lang="it-IT" dirty="0"/>
              <a:t> (a </a:t>
            </a:r>
            <a:r>
              <a:rPr lang="en-US" dirty="0"/>
              <a:t>pair of brushes</a:t>
            </a:r>
            <a:r>
              <a:rPr lang="it-IT" dirty="0"/>
              <a:t>) are </a:t>
            </a:r>
            <a:r>
              <a:rPr lang="it-IT" dirty="0" err="1"/>
              <a:t>placed</a:t>
            </a:r>
            <a:r>
              <a:rPr lang="it-IT" dirty="0"/>
              <a:t> in </a:t>
            </a:r>
            <a:r>
              <a:rPr lang="it-IT" dirty="0" err="1"/>
              <a:t>contact</a:t>
            </a:r>
            <a:r>
              <a:rPr lang="it-IT" dirty="0"/>
              <a:t> with a </a:t>
            </a:r>
            <a:r>
              <a:rPr lang="en-US" dirty="0"/>
              <a:t>split-ring commutator</a:t>
            </a:r>
            <a:r>
              <a:rPr lang="it-IT" dirty="0"/>
              <a:t>.</a:t>
            </a:r>
          </a:p>
          <a:p>
            <a:pPr marL="0" indent="0">
              <a:buNone/>
            </a:pPr>
            <a:r>
              <a:rPr lang="it-IT" dirty="0"/>
              <a:t>With </a:t>
            </a:r>
            <a:r>
              <a:rPr lang="it-IT" dirty="0" err="1"/>
              <a:t>this</a:t>
            </a:r>
            <a:r>
              <a:rPr lang="it-IT" dirty="0"/>
              <a:t> </a:t>
            </a:r>
            <a:r>
              <a:rPr lang="it-IT" dirty="0" err="1"/>
              <a:t>simple</a:t>
            </a:r>
            <a:r>
              <a:rPr lang="it-IT" dirty="0"/>
              <a:t> </a:t>
            </a:r>
            <a:r>
              <a:rPr lang="it-IT" dirty="0" err="1"/>
              <a:t>configuration</a:t>
            </a:r>
            <a:r>
              <a:rPr lang="it-IT" dirty="0"/>
              <a:t> </a:t>
            </a:r>
            <a:r>
              <a:rPr lang="it-IT" dirty="0" err="1"/>
              <a:t>shown</a:t>
            </a:r>
            <a:r>
              <a:rPr lang="it-IT" dirty="0"/>
              <a:t> in </a:t>
            </a:r>
            <a:r>
              <a:rPr lang="it-IT" dirty="0" err="1"/>
              <a:t>these</a:t>
            </a:r>
            <a:r>
              <a:rPr lang="it-IT" dirty="0"/>
              <a:t> pictures (</a:t>
            </a:r>
            <a:r>
              <a:rPr lang="it-IT" dirty="0" err="1"/>
              <a:t>real</a:t>
            </a:r>
            <a:r>
              <a:rPr lang="it-IT" dirty="0"/>
              <a:t> DC </a:t>
            </a:r>
            <a:r>
              <a:rPr lang="it-IT" dirty="0" err="1"/>
              <a:t>motors</a:t>
            </a:r>
            <a:r>
              <a:rPr lang="it-IT" dirty="0"/>
              <a:t> </a:t>
            </a:r>
            <a:r>
              <a:rPr lang="it-IT" dirty="0" err="1"/>
              <a:t>may</a:t>
            </a:r>
            <a:r>
              <a:rPr lang="it-IT" dirty="0"/>
              <a:t> </a:t>
            </a:r>
            <a:r>
              <a:rPr lang="it-IT" dirty="0" err="1"/>
              <a:t>have</a:t>
            </a:r>
            <a:r>
              <a:rPr lang="it-IT" dirty="0"/>
              <a:t> more </a:t>
            </a:r>
            <a:r>
              <a:rPr lang="it-IT" dirty="0" err="1"/>
              <a:t>than</a:t>
            </a:r>
            <a:r>
              <a:rPr lang="it-IT" dirty="0"/>
              <a:t> 2 sectors), </a:t>
            </a:r>
            <a:r>
              <a:rPr lang="en-US" dirty="0"/>
              <a:t>as the electromagnet is moving its polarity is changing and the shaft may keep rotating.</a:t>
            </a:r>
            <a:endParaRPr lang="it-IT" dirty="0"/>
          </a:p>
        </p:txBody>
      </p:sp>
      <p:pic>
        <p:nvPicPr>
          <p:cNvPr id="1026" name="Picture 2" descr="motor_revolution.JPG">
            <a:extLst>
              <a:ext uri="{FF2B5EF4-FFF2-40B4-BE49-F238E27FC236}">
                <a16:creationId xmlns:a16="http://schemas.microsoft.com/office/drawing/2014/main" id="{1431D973-8E51-4DC7-9183-47A892CE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832" y="2506398"/>
            <a:ext cx="2816598" cy="1029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c-motor-tear-down.JPG">
            <a:extLst>
              <a:ext uri="{FF2B5EF4-FFF2-40B4-BE49-F238E27FC236}">
                <a16:creationId xmlns:a16="http://schemas.microsoft.com/office/drawing/2014/main" id="{F4C9282A-2508-49ED-A168-B99173151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338" y="4052158"/>
            <a:ext cx="3668377" cy="15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5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82B32-9754-4ACF-84F2-E4659B529AE8}"/>
              </a:ext>
            </a:extLst>
          </p:cNvPr>
          <p:cNvSpPr>
            <a:spLocks noGrp="1"/>
          </p:cNvSpPr>
          <p:nvPr>
            <p:ph type="title"/>
          </p:nvPr>
        </p:nvSpPr>
        <p:spPr/>
        <p:txBody>
          <a:bodyPr/>
          <a:lstStyle/>
          <a:p>
            <a:r>
              <a:rPr lang="it-IT" dirty="0" err="1"/>
              <a:t>Controlling</a:t>
            </a:r>
            <a:r>
              <a:rPr lang="it-IT" dirty="0"/>
              <a:t> the Speed with PWM</a:t>
            </a:r>
          </a:p>
        </p:txBody>
      </p:sp>
      <p:pic>
        <p:nvPicPr>
          <p:cNvPr id="5" name="Segnaposto contenuto 4">
            <a:extLst>
              <a:ext uri="{FF2B5EF4-FFF2-40B4-BE49-F238E27FC236}">
                <a16:creationId xmlns:a16="http://schemas.microsoft.com/office/drawing/2014/main" id="{1628D0A3-6076-4AB7-B49E-29F1ABE198C6}"/>
              </a:ext>
            </a:extLst>
          </p:cNvPr>
          <p:cNvPicPr>
            <a:picLocks noGrp="1" noChangeAspect="1"/>
          </p:cNvPicPr>
          <p:nvPr>
            <p:ph sz="half" idx="1"/>
          </p:nvPr>
        </p:nvPicPr>
        <p:blipFill>
          <a:blip r:embed="rId2"/>
          <a:stretch>
            <a:fillRect/>
          </a:stretch>
        </p:blipFill>
        <p:spPr>
          <a:xfrm>
            <a:off x="1295398" y="3211417"/>
            <a:ext cx="3458654" cy="2472207"/>
          </a:xfrm>
          <a:prstGeom prst="rect">
            <a:avLst/>
          </a:prstGeom>
        </p:spPr>
      </p:pic>
      <p:sp>
        <p:nvSpPr>
          <p:cNvPr id="4" name="Segnaposto contenuto 3">
            <a:extLst>
              <a:ext uri="{FF2B5EF4-FFF2-40B4-BE49-F238E27FC236}">
                <a16:creationId xmlns:a16="http://schemas.microsoft.com/office/drawing/2014/main" id="{F4C15C1D-0DC9-44E3-93E5-984897230C6E}"/>
              </a:ext>
            </a:extLst>
          </p:cNvPr>
          <p:cNvSpPr>
            <a:spLocks noGrp="1"/>
          </p:cNvSpPr>
          <p:nvPr>
            <p:ph sz="half" idx="2"/>
          </p:nvPr>
        </p:nvSpPr>
        <p:spPr/>
        <p:txBody>
          <a:bodyPr>
            <a:normAutofit fontScale="85000" lnSpcReduction="10000"/>
          </a:bodyPr>
          <a:lstStyle/>
          <a:p>
            <a:pPr marL="0" indent="0">
              <a:buNone/>
            </a:pPr>
            <a:r>
              <a:rPr lang="it-IT" dirty="0"/>
              <a:t>In </a:t>
            </a:r>
            <a:r>
              <a:rPr lang="it-IT" dirty="0" err="1"/>
              <a:t>order</a:t>
            </a:r>
            <a:r>
              <a:rPr lang="it-IT" dirty="0"/>
              <a:t> to </a:t>
            </a:r>
            <a:r>
              <a:rPr lang="it-IT" dirty="0" err="1"/>
              <a:t>have</a:t>
            </a:r>
            <a:r>
              <a:rPr lang="it-IT" dirty="0"/>
              <a:t> </a:t>
            </a:r>
            <a:r>
              <a:rPr lang="it-IT" dirty="0" err="1"/>
              <a:t>different</a:t>
            </a:r>
            <a:r>
              <a:rPr lang="it-IT" dirty="0"/>
              <a:t> speeds on a DC </a:t>
            </a:r>
            <a:r>
              <a:rPr lang="it-IT" dirty="0" err="1"/>
              <a:t>motor</a:t>
            </a:r>
            <a:r>
              <a:rPr lang="it-IT" dirty="0"/>
              <a:t>, </a:t>
            </a:r>
            <a:r>
              <a:rPr lang="it-IT" dirty="0" err="1"/>
              <a:t>it’s</a:t>
            </a:r>
            <a:r>
              <a:rPr lang="it-IT" dirty="0"/>
              <a:t> </a:t>
            </a:r>
            <a:r>
              <a:rPr lang="it-IT" dirty="0" err="1"/>
              <a:t>sufficent</a:t>
            </a:r>
            <a:r>
              <a:rPr lang="it-IT" dirty="0"/>
              <a:t> to </a:t>
            </a:r>
            <a:r>
              <a:rPr lang="it-IT" dirty="0" err="1"/>
              <a:t>provide</a:t>
            </a:r>
            <a:r>
              <a:rPr lang="it-IT" dirty="0"/>
              <a:t> </a:t>
            </a:r>
            <a:r>
              <a:rPr lang="it-IT" dirty="0" err="1"/>
              <a:t>different</a:t>
            </a:r>
            <a:r>
              <a:rPr lang="it-IT" dirty="0"/>
              <a:t> </a:t>
            </a:r>
            <a:r>
              <a:rPr lang="it-IT" dirty="0" err="1"/>
              <a:t>values</a:t>
            </a:r>
            <a:r>
              <a:rPr lang="it-IT" dirty="0"/>
              <a:t> of </a:t>
            </a:r>
            <a:r>
              <a:rPr lang="it-IT" dirty="0" err="1"/>
              <a:t>voltage</a:t>
            </a:r>
            <a:r>
              <a:rPr lang="it-IT" dirty="0"/>
              <a:t>.</a:t>
            </a:r>
            <a:r>
              <a:rPr lang="it-IT" b="1" dirty="0"/>
              <a:t> </a:t>
            </a:r>
            <a:r>
              <a:rPr lang="it-IT" dirty="0" err="1"/>
              <a:t>But</a:t>
            </a:r>
            <a:r>
              <a:rPr lang="it-IT" dirty="0"/>
              <a:t> </a:t>
            </a:r>
            <a:r>
              <a:rPr lang="it-IT" dirty="0" err="1"/>
              <a:t>how</a:t>
            </a:r>
            <a:r>
              <a:rPr lang="it-IT" dirty="0"/>
              <a:t> can </a:t>
            </a:r>
            <a:r>
              <a:rPr lang="it-IT" dirty="0" err="1"/>
              <a:t>we</a:t>
            </a:r>
            <a:r>
              <a:rPr lang="it-IT" dirty="0"/>
              <a:t> </a:t>
            </a:r>
            <a:r>
              <a:rPr lang="it-IT" dirty="0" err="1"/>
              <a:t>provide</a:t>
            </a:r>
            <a:r>
              <a:rPr lang="it-IT" dirty="0"/>
              <a:t> </a:t>
            </a:r>
            <a:r>
              <a:rPr lang="it-IT" dirty="0" err="1"/>
              <a:t>such</a:t>
            </a:r>
            <a:r>
              <a:rPr lang="it-IT" dirty="0"/>
              <a:t> </a:t>
            </a:r>
            <a:r>
              <a:rPr lang="it-IT" dirty="0" err="1"/>
              <a:t>values</a:t>
            </a:r>
            <a:r>
              <a:rPr lang="it-IT" dirty="0"/>
              <a:t> </a:t>
            </a:r>
            <a:r>
              <a:rPr lang="it-IT" dirty="0" err="1"/>
              <a:t>when</a:t>
            </a:r>
            <a:r>
              <a:rPr lang="it-IT" dirty="0"/>
              <a:t> or </a:t>
            </a:r>
            <a:r>
              <a:rPr lang="it-IT" dirty="0" err="1"/>
              <a:t>microcontrollers</a:t>
            </a:r>
            <a:r>
              <a:rPr lang="it-IT" dirty="0"/>
              <a:t> </a:t>
            </a:r>
            <a:r>
              <a:rPr lang="it-IT" dirty="0" err="1"/>
              <a:t>only</a:t>
            </a:r>
            <a:r>
              <a:rPr lang="it-IT" dirty="0"/>
              <a:t> support Digital </a:t>
            </a:r>
            <a:r>
              <a:rPr lang="it-IT" dirty="0" err="1"/>
              <a:t>Outputs</a:t>
            </a:r>
            <a:r>
              <a:rPr lang="it-IT" dirty="0"/>
              <a:t> (e.g. </a:t>
            </a:r>
            <a:r>
              <a:rPr lang="it-IT" dirty="0" err="1"/>
              <a:t>all</a:t>
            </a:r>
            <a:r>
              <a:rPr lang="it-IT" dirty="0"/>
              <a:t> or nothing)?</a:t>
            </a:r>
          </a:p>
          <a:p>
            <a:pPr marL="0" indent="0">
              <a:buNone/>
            </a:pPr>
            <a:r>
              <a:rPr lang="en-US" b="1" dirty="0"/>
              <a:t>With Pulse Width Modulation (PWM)</a:t>
            </a:r>
          </a:p>
          <a:p>
            <a:pPr marL="0" indent="0">
              <a:buNone/>
            </a:pPr>
            <a:r>
              <a:rPr lang="en-US" dirty="0"/>
              <a:t>PWM is a technique which permits to adjust the average value of the voltage that’s going to the electronic device by turning on and off the power at a fast rate. The average voltage depends on the duty cycle</a:t>
            </a:r>
            <a:r>
              <a:rPr lang="it-IT" dirty="0"/>
              <a:t>.</a:t>
            </a:r>
          </a:p>
          <a:p>
            <a:pPr marL="0" indent="0">
              <a:buNone/>
            </a:pPr>
            <a:r>
              <a:rPr lang="it-IT" dirty="0" err="1"/>
              <a:t>Almost</a:t>
            </a:r>
            <a:r>
              <a:rPr lang="it-IT" dirty="0"/>
              <a:t> </a:t>
            </a:r>
            <a:r>
              <a:rPr lang="it-IT" dirty="0" err="1"/>
              <a:t>every</a:t>
            </a:r>
            <a:r>
              <a:rPr lang="it-IT" dirty="0"/>
              <a:t> Arduino </a:t>
            </a:r>
            <a:r>
              <a:rPr lang="it-IT" dirty="0" err="1"/>
              <a:t>module</a:t>
            </a:r>
            <a:r>
              <a:rPr lang="it-IT" dirty="0"/>
              <a:t> and shield </a:t>
            </a:r>
            <a:r>
              <a:rPr lang="it-IT" dirty="0" err="1"/>
              <a:t>comes</a:t>
            </a:r>
            <a:r>
              <a:rPr lang="it-IT" dirty="0"/>
              <a:t> with </a:t>
            </a:r>
            <a:r>
              <a:rPr lang="it-IT" dirty="0" err="1"/>
              <a:t>at</a:t>
            </a:r>
            <a:r>
              <a:rPr lang="it-IT" dirty="0"/>
              <a:t> </a:t>
            </a:r>
            <a:r>
              <a:rPr lang="it-IT" dirty="0" err="1"/>
              <a:t>least</a:t>
            </a:r>
            <a:r>
              <a:rPr lang="it-IT" dirty="0"/>
              <a:t> one GPIO </a:t>
            </a:r>
            <a:r>
              <a:rPr lang="it-IT" dirty="0" err="1"/>
              <a:t>which</a:t>
            </a:r>
            <a:r>
              <a:rPr lang="it-IT" dirty="0"/>
              <a:t> supports PWM.</a:t>
            </a:r>
          </a:p>
        </p:txBody>
      </p:sp>
      <p:pic>
        <p:nvPicPr>
          <p:cNvPr id="11" name="Immagine 10">
            <a:extLst>
              <a:ext uri="{FF2B5EF4-FFF2-40B4-BE49-F238E27FC236}">
                <a16:creationId xmlns:a16="http://schemas.microsoft.com/office/drawing/2014/main" id="{BD136818-5314-492A-A498-5D3814631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09" y="2232211"/>
            <a:ext cx="4148233" cy="658532"/>
          </a:xfrm>
          <a:prstGeom prst="rect">
            <a:avLst/>
          </a:prstGeom>
        </p:spPr>
      </p:pic>
    </p:spTree>
    <p:extLst>
      <p:ext uri="{BB962C8B-B14F-4D97-AF65-F5344CB8AC3E}">
        <p14:creationId xmlns:p14="http://schemas.microsoft.com/office/powerpoint/2010/main" val="321416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D37BE1-7B10-432F-8F78-62B82A49FE6F}"/>
              </a:ext>
            </a:extLst>
          </p:cNvPr>
          <p:cNvSpPr>
            <a:spLocks noGrp="1"/>
          </p:cNvSpPr>
          <p:nvPr>
            <p:ph type="title"/>
          </p:nvPr>
        </p:nvSpPr>
        <p:spPr/>
        <p:txBody>
          <a:bodyPr/>
          <a:lstStyle/>
          <a:p>
            <a:r>
              <a:rPr lang="it-IT" dirty="0" err="1"/>
              <a:t>Controlling</a:t>
            </a:r>
            <a:r>
              <a:rPr lang="it-IT" dirty="0"/>
              <a:t> </a:t>
            </a:r>
            <a:r>
              <a:rPr lang="it-IT" dirty="0" err="1"/>
              <a:t>Everything</a:t>
            </a:r>
            <a:r>
              <a:rPr lang="it-IT" dirty="0"/>
              <a:t> with One </a:t>
            </a:r>
            <a:r>
              <a:rPr lang="it-IT" dirty="0" err="1"/>
              <a:t>Module</a:t>
            </a:r>
            <a:endParaRPr lang="it-IT" dirty="0"/>
          </a:p>
        </p:txBody>
      </p:sp>
      <p:sp>
        <p:nvSpPr>
          <p:cNvPr id="4" name="Segnaposto contenuto 3">
            <a:extLst>
              <a:ext uri="{FF2B5EF4-FFF2-40B4-BE49-F238E27FC236}">
                <a16:creationId xmlns:a16="http://schemas.microsoft.com/office/drawing/2014/main" id="{A6F01312-6F12-4776-B345-3E351C63A65E}"/>
              </a:ext>
            </a:extLst>
          </p:cNvPr>
          <p:cNvSpPr>
            <a:spLocks noGrp="1"/>
          </p:cNvSpPr>
          <p:nvPr>
            <p:ph sz="half" idx="2"/>
          </p:nvPr>
        </p:nvSpPr>
        <p:spPr/>
        <p:txBody>
          <a:bodyPr>
            <a:normAutofit fontScale="92500" lnSpcReduction="10000"/>
          </a:bodyPr>
          <a:lstStyle/>
          <a:p>
            <a:pPr marL="0" indent="0">
              <a:buNone/>
            </a:pPr>
            <a:r>
              <a:rPr lang="it-IT" dirty="0"/>
              <a:t>In </a:t>
            </a:r>
            <a:r>
              <a:rPr lang="it-IT" dirty="0" err="1"/>
              <a:t>order</a:t>
            </a:r>
            <a:r>
              <a:rPr lang="it-IT" dirty="0"/>
              <a:t> to control </a:t>
            </a:r>
            <a:r>
              <a:rPr lang="it-IT" dirty="0" err="1"/>
              <a:t>both</a:t>
            </a:r>
            <a:r>
              <a:rPr lang="it-IT" dirty="0"/>
              <a:t> the PWM ‘</a:t>
            </a:r>
            <a:r>
              <a:rPr lang="it-IT" dirty="0" err="1"/>
              <a:t>voltage</a:t>
            </a:r>
            <a:r>
              <a:rPr lang="it-IT" dirty="0"/>
              <a:t>’ and the </a:t>
            </a:r>
            <a:r>
              <a:rPr lang="it-IT" dirty="0" err="1"/>
              <a:t>wheels</a:t>
            </a:r>
            <a:r>
              <a:rPr lang="it-IT" dirty="0"/>
              <a:t>’ </a:t>
            </a:r>
            <a:r>
              <a:rPr lang="it-IT" dirty="0" err="1"/>
              <a:t>direction</a:t>
            </a:r>
            <a:r>
              <a:rPr lang="it-IT" dirty="0"/>
              <a:t> (</a:t>
            </a:r>
            <a:r>
              <a:rPr lang="it-IT" dirty="0" err="1"/>
              <a:t>inverting</a:t>
            </a:r>
            <a:r>
              <a:rPr lang="it-IT" dirty="0"/>
              <a:t> the </a:t>
            </a:r>
            <a:r>
              <a:rPr lang="it-IT" dirty="0" err="1"/>
              <a:t>voltage</a:t>
            </a:r>
            <a:r>
              <a:rPr lang="it-IT" dirty="0"/>
              <a:t> </a:t>
            </a:r>
            <a:r>
              <a:rPr lang="it-IT" dirty="0" err="1"/>
              <a:t>means</a:t>
            </a:r>
            <a:r>
              <a:rPr lang="it-IT" dirty="0"/>
              <a:t> </a:t>
            </a:r>
            <a:r>
              <a:rPr lang="it-IT" dirty="0" err="1"/>
              <a:t>inverting</a:t>
            </a:r>
            <a:r>
              <a:rPr lang="it-IT" dirty="0"/>
              <a:t> the </a:t>
            </a:r>
            <a:r>
              <a:rPr lang="it-IT" dirty="0" err="1"/>
              <a:t>rotation</a:t>
            </a:r>
            <a:r>
              <a:rPr lang="it-IT" dirty="0"/>
              <a:t>), the </a:t>
            </a:r>
            <a:r>
              <a:rPr lang="it-IT" dirty="0" err="1"/>
              <a:t>most</a:t>
            </a:r>
            <a:r>
              <a:rPr lang="it-IT" dirty="0"/>
              <a:t> common </a:t>
            </a:r>
            <a:r>
              <a:rPr lang="it-IT" dirty="0" err="1"/>
              <a:t>module</a:t>
            </a:r>
            <a:r>
              <a:rPr lang="it-IT" dirty="0"/>
              <a:t> in </a:t>
            </a:r>
            <a:r>
              <a:rPr lang="it-IT" dirty="0" err="1"/>
              <a:t>amatorial</a:t>
            </a:r>
            <a:r>
              <a:rPr lang="it-IT" dirty="0"/>
              <a:t> projects </a:t>
            </a:r>
            <a:r>
              <a:rPr lang="it-IT" dirty="0" err="1"/>
              <a:t>is</a:t>
            </a:r>
            <a:r>
              <a:rPr lang="it-IT" dirty="0"/>
              <a:t> the </a:t>
            </a:r>
            <a:r>
              <a:rPr lang="it-IT" b="1" dirty="0"/>
              <a:t>L298N</a:t>
            </a:r>
            <a:r>
              <a:rPr lang="it-IT" dirty="0"/>
              <a:t>.</a:t>
            </a:r>
          </a:p>
          <a:p>
            <a:pPr marL="0" indent="0">
              <a:buNone/>
            </a:pPr>
            <a:r>
              <a:rPr lang="it-IT" dirty="0" err="1"/>
              <a:t>This</a:t>
            </a:r>
            <a:r>
              <a:rPr lang="it-IT" dirty="0"/>
              <a:t> </a:t>
            </a:r>
            <a:r>
              <a:rPr lang="it-IT" dirty="0" err="1"/>
              <a:t>module</a:t>
            </a:r>
            <a:r>
              <a:rPr lang="it-IT" dirty="0"/>
              <a:t> supports </a:t>
            </a:r>
            <a:r>
              <a:rPr lang="en-US" dirty="0"/>
              <a:t>voltages between 5 and 35V, with a peak current up to 2A.</a:t>
            </a:r>
          </a:p>
          <a:p>
            <a:pPr marL="0" indent="0">
              <a:buNone/>
            </a:pPr>
            <a:r>
              <a:rPr lang="en-US" dirty="0"/>
              <a:t>Here we show a single module capable of controlling two wheels at the same time, but we actually make use of a bigger module with 2xL298N and some support circuits for controlling also Servo Motors.</a:t>
            </a:r>
            <a:endParaRPr lang="it-IT" dirty="0"/>
          </a:p>
        </p:txBody>
      </p:sp>
      <p:pic>
        <p:nvPicPr>
          <p:cNvPr id="3074" name="Picture 2" descr="L298N Dual H-Bridge Motor Driver">
            <a:extLst>
              <a:ext uri="{FF2B5EF4-FFF2-40B4-BE49-F238E27FC236}">
                <a16:creationId xmlns:a16="http://schemas.microsoft.com/office/drawing/2014/main" id="{DAFA49AB-EECF-49A8-A00D-25FD502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1842245"/>
            <a:ext cx="3048000" cy="223520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2CDFBF-E47C-4D6A-9C37-445528460B3A}"/>
              </a:ext>
            </a:extLst>
          </p:cNvPr>
          <p:cNvPicPr>
            <a:picLocks noChangeAspect="1"/>
          </p:cNvPicPr>
          <p:nvPr/>
        </p:nvPicPr>
        <p:blipFill>
          <a:blip r:embed="rId3"/>
          <a:stretch>
            <a:fillRect/>
          </a:stretch>
        </p:blipFill>
        <p:spPr>
          <a:xfrm>
            <a:off x="994289" y="4344084"/>
            <a:ext cx="3738665" cy="1518833"/>
          </a:xfrm>
          <a:prstGeom prst="rect">
            <a:avLst/>
          </a:prstGeom>
        </p:spPr>
      </p:pic>
      <p:pic>
        <p:nvPicPr>
          <p:cNvPr id="6" name="Immagine 5">
            <a:extLst>
              <a:ext uri="{FF2B5EF4-FFF2-40B4-BE49-F238E27FC236}">
                <a16:creationId xmlns:a16="http://schemas.microsoft.com/office/drawing/2014/main" id="{DAA460CA-3E41-4EF9-A60E-AB22C5070D72}"/>
              </a:ext>
            </a:extLst>
          </p:cNvPr>
          <p:cNvPicPr>
            <a:picLocks noChangeAspect="1"/>
          </p:cNvPicPr>
          <p:nvPr/>
        </p:nvPicPr>
        <p:blipFill rotWithShape="1">
          <a:blip r:embed="rId4"/>
          <a:srcRect t="3057"/>
          <a:stretch/>
        </p:blipFill>
        <p:spPr>
          <a:xfrm>
            <a:off x="3483088" y="1910568"/>
            <a:ext cx="2702258" cy="2166878"/>
          </a:xfrm>
          <a:prstGeom prst="rect">
            <a:avLst/>
          </a:prstGeom>
        </p:spPr>
      </p:pic>
    </p:spTree>
    <p:extLst>
      <p:ext uri="{BB962C8B-B14F-4D97-AF65-F5344CB8AC3E}">
        <p14:creationId xmlns:p14="http://schemas.microsoft.com/office/powerpoint/2010/main" val="4273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8FF46E-D81C-416E-9047-5B7F39DC94D3}"/>
              </a:ext>
            </a:extLst>
          </p:cNvPr>
          <p:cNvSpPr>
            <a:spLocks noGrp="1"/>
          </p:cNvSpPr>
          <p:nvPr>
            <p:ph type="title"/>
          </p:nvPr>
        </p:nvSpPr>
        <p:spPr/>
        <p:txBody>
          <a:bodyPr/>
          <a:lstStyle/>
          <a:p>
            <a:r>
              <a:rPr lang="it-IT" dirty="0"/>
              <a:t>Inside a Servo Motor</a:t>
            </a:r>
          </a:p>
        </p:txBody>
      </p:sp>
      <p:sp>
        <p:nvSpPr>
          <p:cNvPr id="3" name="Segnaposto contenuto 2">
            <a:extLst>
              <a:ext uri="{FF2B5EF4-FFF2-40B4-BE49-F238E27FC236}">
                <a16:creationId xmlns:a16="http://schemas.microsoft.com/office/drawing/2014/main" id="{C7637D0D-51BA-4A99-A137-E400C157260F}"/>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E90A77A4-69EF-4B9B-8285-7655C704FC80}"/>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2768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220C89-53E0-4A4A-B5FC-BB9516F8D258}"/>
              </a:ext>
            </a:extLst>
          </p:cNvPr>
          <p:cNvSpPr>
            <a:spLocks noGrp="1"/>
          </p:cNvSpPr>
          <p:nvPr>
            <p:ph type="title"/>
          </p:nvPr>
        </p:nvSpPr>
        <p:spPr/>
        <p:txBody>
          <a:bodyPr/>
          <a:lstStyle/>
          <a:p>
            <a:r>
              <a:rPr lang="it-IT" dirty="0"/>
              <a:t>One more thing… About the Software</a:t>
            </a:r>
          </a:p>
        </p:txBody>
      </p:sp>
      <p:sp>
        <p:nvSpPr>
          <p:cNvPr id="3" name="Segnaposto contenuto 2">
            <a:extLst>
              <a:ext uri="{FF2B5EF4-FFF2-40B4-BE49-F238E27FC236}">
                <a16:creationId xmlns:a16="http://schemas.microsoft.com/office/drawing/2014/main" id="{998F4545-318E-4EA6-A73B-58FB69FE85A9}"/>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C384A994-C513-4399-90AD-F452404FD6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1280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A32C02-B196-4756-BD52-36E0515C229C}"/>
              </a:ext>
            </a:extLst>
          </p:cNvPr>
          <p:cNvSpPr>
            <a:spLocks noGrp="1"/>
          </p:cNvSpPr>
          <p:nvPr>
            <p:ph type="title"/>
          </p:nvPr>
        </p:nvSpPr>
        <p:spPr/>
        <p:txBody>
          <a:bodyPr/>
          <a:lstStyle/>
          <a:p>
            <a:r>
              <a:rPr lang="it-IT" dirty="0" err="1"/>
              <a:t>Webpage</a:t>
            </a:r>
            <a:r>
              <a:rPr lang="it-IT" dirty="0"/>
              <a:t> and Access Point</a:t>
            </a:r>
          </a:p>
        </p:txBody>
      </p:sp>
      <p:sp>
        <p:nvSpPr>
          <p:cNvPr id="3" name="Segnaposto contenuto 2">
            <a:extLst>
              <a:ext uri="{FF2B5EF4-FFF2-40B4-BE49-F238E27FC236}">
                <a16:creationId xmlns:a16="http://schemas.microsoft.com/office/drawing/2014/main" id="{06DDF636-5068-4AE4-A86F-465C19C20C6E}"/>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B56B3D8C-EB1A-442B-BBAD-CF0413294D58}"/>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601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582CC2-9509-418E-A0D6-8467F173310F}"/>
              </a:ext>
            </a:extLst>
          </p:cNvPr>
          <p:cNvSpPr>
            <a:spLocks noGrp="1"/>
          </p:cNvSpPr>
          <p:nvPr>
            <p:ph type="title"/>
          </p:nvPr>
        </p:nvSpPr>
        <p:spPr/>
        <p:txBody>
          <a:bodyPr/>
          <a:lstStyle/>
          <a:p>
            <a:r>
              <a:rPr lang="it-IT" dirty="0"/>
              <a:t>IR Tracking Sensor </a:t>
            </a:r>
            <a:r>
              <a:rPr lang="en-US" dirty="0"/>
              <a:t>Module – Schematics</a:t>
            </a:r>
          </a:p>
        </p:txBody>
      </p:sp>
      <p:sp>
        <p:nvSpPr>
          <p:cNvPr id="4" name="Segnaposto contenuto 3">
            <a:extLst>
              <a:ext uri="{FF2B5EF4-FFF2-40B4-BE49-F238E27FC236}">
                <a16:creationId xmlns:a16="http://schemas.microsoft.com/office/drawing/2014/main" id="{ADB12D7C-3920-44C4-A84B-0025171338A7}"/>
              </a:ext>
            </a:extLst>
          </p:cNvPr>
          <p:cNvSpPr>
            <a:spLocks noGrp="1"/>
          </p:cNvSpPr>
          <p:nvPr>
            <p:ph sz="half" idx="2"/>
          </p:nvPr>
        </p:nvSpPr>
        <p:spPr>
          <a:xfrm>
            <a:off x="6324599" y="1981199"/>
            <a:ext cx="5113421" cy="4372948"/>
          </a:xfrm>
        </p:spPr>
        <p:txBody>
          <a:bodyPr>
            <a:normAutofit fontScale="92500" lnSpcReduction="20000"/>
          </a:bodyPr>
          <a:lstStyle/>
          <a:p>
            <a:pPr marL="0" indent="0">
              <a:buNone/>
            </a:pPr>
            <a:r>
              <a:rPr lang="en-US" b="1" dirty="0"/>
              <a:t>Observations on the schematics</a:t>
            </a:r>
            <a:br>
              <a:rPr lang="en-US" b="1" dirty="0"/>
            </a:br>
            <a:br>
              <a:rPr lang="en-US" b="1" dirty="0"/>
            </a:br>
            <a:r>
              <a:rPr lang="en-US" dirty="0"/>
              <a:t>Block A contains the U2 module that has the IR led and the Photoresistor.</a:t>
            </a:r>
          </a:p>
          <a:p>
            <a:pPr marL="0" indent="0">
              <a:buNone/>
            </a:pPr>
            <a:r>
              <a:rPr lang="en-US" dirty="0"/>
              <a:t>Block B contains a simple comparing circuit with two status led (D1 and D2) and one potentiometer R3 for manual regulating the threshold of the entire sensor. </a:t>
            </a:r>
            <a:br>
              <a:rPr lang="en-US" dirty="0"/>
            </a:br>
            <a:r>
              <a:rPr lang="en-US" dirty="0"/>
              <a:t>D1 indicates whether the sensor is powered up or not. D2 indicates if the signal is positive (SIG=VCC).</a:t>
            </a:r>
            <a:br>
              <a:rPr lang="en-US" dirty="0"/>
            </a:br>
            <a:r>
              <a:rPr lang="en-US" dirty="0"/>
              <a:t>LM393 is constituted by 2 standard low offset voltage comparators (only one is used) that returns VCC as +VCC and GND as -VCC, working indeed as a sort of Boolean operator. </a:t>
            </a:r>
            <a:br>
              <a:rPr lang="en-US" dirty="0"/>
            </a:br>
            <a:r>
              <a:rPr lang="en-US" dirty="0"/>
              <a:t>Capacitors C1 and C2 are placed in order to maintain SIG and 1IN- stable in case of power supplying problems.</a:t>
            </a:r>
            <a:br>
              <a:rPr lang="en-US" dirty="0"/>
            </a:br>
            <a:endParaRPr lang="en-US" dirty="0"/>
          </a:p>
        </p:txBody>
      </p:sp>
      <p:pic>
        <p:nvPicPr>
          <p:cNvPr id="5" name="Segnaposto contenuto 4">
            <a:extLst>
              <a:ext uri="{FF2B5EF4-FFF2-40B4-BE49-F238E27FC236}">
                <a16:creationId xmlns:a16="http://schemas.microsoft.com/office/drawing/2014/main" id="{0DDD5158-5455-4DC2-801F-85D38B7331CB}"/>
              </a:ext>
            </a:extLst>
          </p:cNvPr>
          <p:cNvPicPr>
            <a:picLocks noGrp="1" noChangeAspect="1"/>
          </p:cNvPicPr>
          <p:nvPr>
            <p:ph sz="half" idx="1"/>
          </p:nvPr>
        </p:nvPicPr>
        <p:blipFill>
          <a:blip r:embed="rId2"/>
          <a:stretch>
            <a:fillRect/>
          </a:stretch>
        </p:blipFill>
        <p:spPr>
          <a:xfrm>
            <a:off x="622985" y="2433136"/>
            <a:ext cx="5244416" cy="2523875"/>
          </a:xfrm>
          <a:prstGeom prst="rect">
            <a:avLst/>
          </a:prstGeom>
        </p:spPr>
      </p:pic>
    </p:spTree>
    <p:extLst>
      <p:ext uri="{BB962C8B-B14F-4D97-AF65-F5344CB8AC3E}">
        <p14:creationId xmlns:p14="http://schemas.microsoft.com/office/powerpoint/2010/main" val="15266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107276-60BB-4DFF-A6DF-F2208B06CDF1}"/>
              </a:ext>
            </a:extLst>
          </p:cNvPr>
          <p:cNvSpPr>
            <a:spLocks noGrp="1"/>
          </p:cNvSpPr>
          <p:nvPr>
            <p:ph type="title"/>
          </p:nvPr>
        </p:nvSpPr>
        <p:spPr/>
        <p:txBody>
          <a:bodyPr/>
          <a:lstStyle/>
          <a:p>
            <a:r>
              <a:rPr lang="it-IT" i="1" dirty="0"/>
              <a:t>HC-SR04 </a:t>
            </a:r>
            <a:r>
              <a:rPr lang="it-IT" i="1" dirty="0" err="1"/>
              <a:t>Echo</a:t>
            </a:r>
            <a:r>
              <a:rPr lang="it-IT" i="1" dirty="0"/>
              <a:t> Locator</a:t>
            </a:r>
            <a:endParaRPr lang="it-IT" dirty="0"/>
          </a:p>
        </p:txBody>
      </p:sp>
      <p:pic>
        <p:nvPicPr>
          <p:cNvPr id="5" name="Segnaposto contenuto 4">
            <a:extLst>
              <a:ext uri="{FF2B5EF4-FFF2-40B4-BE49-F238E27FC236}">
                <a16:creationId xmlns:a16="http://schemas.microsoft.com/office/drawing/2014/main" id="{2A857ACB-6C89-4024-BFCE-F1A2ED0139A8}"/>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2000" b="95000" l="5667" r="95667">
                        <a14:foregroundMark x1="5667" y1="54000" x2="13833" y2="49833"/>
                        <a14:foregroundMark x1="11500" y1="49833" x2="10000" y2="41000"/>
                        <a14:foregroundMark x1="15167" y1="37000" x2="20833" y2="33000"/>
                        <a14:foregroundMark x1="12167" y1="36833" x2="12167" y2="36833"/>
                        <a14:foregroundMark x1="15000" y1="36333" x2="11000" y2="39333"/>
                        <a14:foregroundMark x1="42667" y1="16333" x2="47667" y2="4667"/>
                        <a14:foregroundMark x1="47667" y1="4667" x2="60833" y2="4833"/>
                        <a14:foregroundMark x1="60833" y1="4833" x2="66167" y2="11333"/>
                        <a14:foregroundMark x1="64833" y1="7000" x2="52000" y2="3500"/>
                        <a14:foregroundMark x1="52000" y1="3500" x2="42667" y2="11167"/>
                        <a14:foregroundMark x1="41667" y1="15167" x2="41667" y2="15167"/>
                        <a14:foregroundMark x1="41667" y1="15167" x2="48167" y2="4000"/>
                        <a14:foregroundMark x1="48167" y1="4000" x2="61167" y2="3167"/>
                        <a14:foregroundMark x1="61167" y1="3167" x2="61333" y2="3167"/>
                        <a14:foregroundMark x1="56000" y1="3167" x2="56000" y2="3167"/>
                        <a14:foregroundMark x1="51333" y1="3667" x2="48667" y2="4833"/>
                        <a14:foregroundMark x1="44500" y1="6500" x2="44500" y2="6500"/>
                        <a14:foregroundMark x1="43833" y1="8167" x2="43833" y2="8167"/>
                        <a14:foregroundMark x1="43833" y1="8167" x2="43833" y2="8167"/>
                        <a14:foregroundMark x1="43167" y1="9333" x2="43167" y2="9333"/>
                        <a14:foregroundMark x1="46167" y1="6000" x2="46167" y2="6000"/>
                        <a14:foregroundMark x1="51333" y1="3667" x2="51333" y2="3667"/>
                        <a14:foregroundMark x1="53000" y1="2833" x2="53000" y2="2833"/>
                        <a14:foregroundMark x1="54167" y1="2000" x2="54167" y2="2000"/>
                        <a14:foregroundMark x1="54333" y1="2000" x2="54333" y2="2000"/>
                        <a14:foregroundMark x1="55000" y1="2000" x2="55667" y2="2000"/>
                        <a14:foregroundMark x1="56167" y1="2000" x2="56167" y2="2000"/>
                        <a14:foregroundMark x1="47500" y1="3000" x2="47500" y2="3000"/>
                        <a14:foregroundMark x1="14333" y1="35667" x2="21167" y2="32333"/>
                        <a14:foregroundMark x1="57167" y1="78333" x2="46833" y2="79167"/>
                        <a14:foregroundMark x1="67333" y1="72000" x2="83167" y2="69667"/>
                        <a14:foregroundMark x1="69500" y1="85167" x2="73833" y2="80500"/>
                        <a14:foregroundMark x1="77000" y1="79833" x2="65667" y2="85500"/>
                        <a14:foregroundMark x1="65667" y1="85500" x2="64333" y2="85500"/>
                        <a14:foregroundMark x1="70167" y1="87833" x2="68000" y2="85500"/>
                        <a14:foregroundMark x1="71500" y1="85000" x2="72667" y2="89167"/>
                        <a14:foregroundMark x1="73667" y1="80833" x2="76500" y2="85667"/>
                        <a14:foregroundMark x1="73500" y1="86333" x2="79333" y2="85000"/>
                        <a14:foregroundMark x1="55000" y1="91333" x2="43667" y2="93333"/>
                        <a14:foregroundMark x1="92333" y1="74333" x2="94833" y2="74333"/>
                        <a14:foregroundMark x1="95833" y1="73167" x2="92333" y2="70833"/>
                        <a14:foregroundMark x1="49500" y1="58167" x2="57333" y2="63833"/>
                        <a14:foregroundMark x1="51333" y1="54667" x2="58333" y2="59833"/>
                        <a14:foregroundMark x1="53167" y1="50500" x2="61833" y2="55500"/>
                        <a14:foregroundMark x1="56000" y1="58167" x2="61167" y2="54000"/>
                        <a14:foregroundMark x1="55000" y1="95000" x2="43167" y2="93000"/>
                      </a14:backgroundRemoval>
                    </a14:imgEffect>
                  </a14:imgLayer>
                </a14:imgProps>
              </a:ext>
            </a:extLst>
          </a:blip>
          <a:stretch>
            <a:fillRect/>
          </a:stretch>
        </p:blipFill>
        <p:spPr>
          <a:xfrm>
            <a:off x="1676400" y="1981200"/>
            <a:ext cx="3810000" cy="3810000"/>
          </a:xfrm>
          <a:prstGeom prst="rect">
            <a:avLst/>
          </a:prstGeom>
        </p:spPr>
      </p:pic>
      <p:sp>
        <p:nvSpPr>
          <p:cNvPr id="4" name="Segnaposto contenuto 3">
            <a:extLst>
              <a:ext uri="{FF2B5EF4-FFF2-40B4-BE49-F238E27FC236}">
                <a16:creationId xmlns:a16="http://schemas.microsoft.com/office/drawing/2014/main" id="{C4773E17-5535-4F1C-8AC5-0505C8379899}"/>
              </a:ext>
            </a:extLst>
          </p:cNvPr>
          <p:cNvSpPr>
            <a:spLocks noGrp="1"/>
          </p:cNvSpPr>
          <p:nvPr>
            <p:ph sz="half" idx="2"/>
          </p:nvPr>
        </p:nvSpPr>
        <p:spPr/>
        <p:txBody>
          <a:bodyPr>
            <a:normAutofit fontScale="77500" lnSpcReduction="20000"/>
          </a:bodyPr>
          <a:lstStyle/>
          <a:p>
            <a:pPr marL="0" indent="0">
              <a:buNone/>
            </a:pPr>
            <a:r>
              <a:rPr lang="en-US" b="1" dirty="0"/>
              <a:t>Main idea behind it</a:t>
            </a:r>
            <a:br>
              <a:rPr lang="en-US" b="1" dirty="0"/>
            </a:br>
            <a:br>
              <a:rPr lang="en-US" b="1" dirty="0"/>
            </a:br>
            <a:r>
              <a:rPr lang="en-US" dirty="0"/>
              <a:t>The sensor emits ultrasonic soundwaves to determine the distance of an object from 2cm to 400cm with a resolution of 0.3cm and a measuring angle of 30 degrees.</a:t>
            </a:r>
            <a:br>
              <a:rPr lang="en-US" dirty="0"/>
            </a:br>
            <a:br>
              <a:rPr lang="en-US" dirty="0"/>
            </a:br>
            <a:r>
              <a:rPr lang="en-US" b="1" dirty="0"/>
              <a:t>Main notes on interface and functionality</a:t>
            </a:r>
            <a:br>
              <a:rPr lang="en-US" b="1" dirty="0"/>
            </a:br>
            <a:br>
              <a:rPr lang="en-US" b="1" dirty="0"/>
            </a:br>
            <a:r>
              <a:rPr lang="en-US" dirty="0"/>
              <a:t>The sensor has an interface of 4 pins (VCC, Trig, Echo, GND). Whenever the Trig pin is set on HIGH, the transmitter (left piezo) sends the high-frequency soundwave. Whenever the receiver (right piezo) detects the echo of the soundwave, the Echo pin sets on HIGH.</a:t>
            </a:r>
          </a:p>
          <a:p>
            <a:pPr marL="0" indent="0">
              <a:buNone/>
            </a:pPr>
            <a:r>
              <a:rPr lang="en-US" dirty="0"/>
              <a:t>You can send and read signals to the sensor manually setting up triggers and delays of 5-10Microseconds with a standard Arduino Board</a:t>
            </a:r>
            <a:r>
              <a:rPr lang="en-US" b="1" dirty="0"/>
              <a:t>.</a:t>
            </a:r>
            <a:endParaRPr lang="it-IT" dirty="0"/>
          </a:p>
        </p:txBody>
      </p:sp>
    </p:spTree>
    <p:extLst>
      <p:ext uri="{BB962C8B-B14F-4D97-AF65-F5344CB8AC3E}">
        <p14:creationId xmlns:p14="http://schemas.microsoft.com/office/powerpoint/2010/main" val="33705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9BB70B-919C-458F-871D-1C7B37E4A9C9}"/>
              </a:ext>
            </a:extLst>
          </p:cNvPr>
          <p:cNvSpPr>
            <a:spLocks noGrp="1"/>
          </p:cNvSpPr>
          <p:nvPr>
            <p:ph type="title"/>
          </p:nvPr>
        </p:nvSpPr>
        <p:spPr/>
        <p:txBody>
          <a:bodyPr/>
          <a:lstStyle/>
          <a:p>
            <a:r>
              <a:rPr lang="it-IT" i="1" dirty="0"/>
              <a:t>HC-SR04 </a:t>
            </a:r>
            <a:r>
              <a:rPr lang="it-IT" i="1" dirty="0" err="1"/>
              <a:t>Echo</a:t>
            </a:r>
            <a:r>
              <a:rPr lang="it-IT" i="1" dirty="0"/>
              <a:t> Locator – </a:t>
            </a:r>
            <a:r>
              <a:rPr lang="en-US" i="1" dirty="0"/>
              <a:t>Schematic</a:t>
            </a:r>
            <a:endParaRPr lang="en-US" dirty="0"/>
          </a:p>
        </p:txBody>
      </p:sp>
      <p:pic>
        <p:nvPicPr>
          <p:cNvPr id="5" name="Segnaposto contenuto 4" descr="Immagine che contiene testo, mappa&#10;&#10;Descrizione generata automaticamente">
            <a:extLst>
              <a:ext uri="{FF2B5EF4-FFF2-40B4-BE49-F238E27FC236}">
                <a16:creationId xmlns:a16="http://schemas.microsoft.com/office/drawing/2014/main" id="{00260394-E538-48A0-A382-5FAD29433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020" y="1582737"/>
            <a:ext cx="9001959" cy="4358092"/>
          </a:xfrm>
        </p:spPr>
      </p:pic>
    </p:spTree>
    <p:extLst>
      <p:ext uri="{BB962C8B-B14F-4D97-AF65-F5344CB8AC3E}">
        <p14:creationId xmlns:p14="http://schemas.microsoft.com/office/powerpoint/2010/main" val="1481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37FF2-594D-459E-BB41-C1F57E1F7194}"/>
              </a:ext>
            </a:extLst>
          </p:cNvPr>
          <p:cNvSpPr>
            <a:spLocks noGrp="1"/>
          </p:cNvSpPr>
          <p:nvPr>
            <p:ph type="title"/>
          </p:nvPr>
        </p:nvSpPr>
        <p:spPr/>
        <p:txBody>
          <a:bodyPr/>
          <a:lstStyle/>
          <a:p>
            <a:r>
              <a:rPr lang="it-IT" i="1" dirty="0"/>
              <a:t>HC-SR04 </a:t>
            </a:r>
            <a:r>
              <a:rPr lang="it-IT" i="1" dirty="0" err="1"/>
              <a:t>Echo</a:t>
            </a:r>
            <a:r>
              <a:rPr lang="it-IT" i="1" dirty="0"/>
              <a:t> Locator – </a:t>
            </a:r>
            <a:r>
              <a:rPr lang="it-IT" i="1" dirty="0" err="1"/>
              <a:t>Schematic</a:t>
            </a:r>
            <a:r>
              <a:rPr lang="it-IT" i="1" dirty="0"/>
              <a:t> </a:t>
            </a:r>
            <a:r>
              <a:rPr lang="it-IT" i="1" dirty="0" err="1"/>
              <a:t>Analisys</a:t>
            </a:r>
            <a:endParaRPr lang="it-IT" dirty="0"/>
          </a:p>
        </p:txBody>
      </p:sp>
      <p:sp>
        <p:nvSpPr>
          <p:cNvPr id="3" name="Segnaposto contenuto 2">
            <a:extLst>
              <a:ext uri="{FF2B5EF4-FFF2-40B4-BE49-F238E27FC236}">
                <a16:creationId xmlns:a16="http://schemas.microsoft.com/office/drawing/2014/main" id="{8565AF7B-C16E-45B1-A353-858A4F867357}"/>
              </a:ext>
            </a:extLst>
          </p:cNvPr>
          <p:cNvSpPr>
            <a:spLocks noGrp="1"/>
          </p:cNvSpPr>
          <p:nvPr>
            <p:ph idx="1"/>
          </p:nvPr>
        </p:nvSpPr>
        <p:spPr/>
        <p:txBody>
          <a:bodyPr>
            <a:normAutofit fontScale="70000" lnSpcReduction="20000"/>
          </a:bodyPr>
          <a:lstStyle/>
          <a:p>
            <a:pPr marL="0" indent="0">
              <a:buNone/>
            </a:pPr>
            <a:r>
              <a:rPr lang="it-IT" dirty="0"/>
              <a:t>The HC-SR04 </a:t>
            </a:r>
            <a:r>
              <a:rPr lang="it-IT" dirty="0" err="1"/>
              <a:t>unit</a:t>
            </a:r>
            <a:r>
              <a:rPr lang="it-IT" dirty="0"/>
              <a:t> </a:t>
            </a:r>
            <a:r>
              <a:rPr lang="it-IT" dirty="0" err="1"/>
              <a:t>consists</a:t>
            </a:r>
            <a:r>
              <a:rPr lang="it-IT" dirty="0"/>
              <a:t> of </a:t>
            </a:r>
            <a:r>
              <a:rPr lang="it-IT" dirty="0" err="1"/>
              <a:t>three</a:t>
            </a:r>
            <a:r>
              <a:rPr lang="it-IT" dirty="0"/>
              <a:t> </a:t>
            </a:r>
            <a:r>
              <a:rPr lang="it-IT" dirty="0" err="1"/>
              <a:t>main</a:t>
            </a:r>
            <a:r>
              <a:rPr lang="it-IT" dirty="0"/>
              <a:t> </a:t>
            </a:r>
            <a:r>
              <a:rPr lang="it-IT" dirty="0" err="1"/>
              <a:t>parts</a:t>
            </a:r>
            <a:r>
              <a:rPr lang="it-IT" dirty="0"/>
              <a:t>: </a:t>
            </a:r>
            <a:r>
              <a:rPr lang="it-IT" dirty="0" err="1"/>
              <a:t>microcontroller</a:t>
            </a:r>
            <a:r>
              <a:rPr lang="it-IT" dirty="0"/>
              <a:t>, </a:t>
            </a:r>
            <a:r>
              <a:rPr lang="it-IT" dirty="0" err="1"/>
              <a:t>Transmitter</a:t>
            </a:r>
            <a:r>
              <a:rPr lang="it-IT" dirty="0"/>
              <a:t> and Receiver with </a:t>
            </a:r>
            <a:r>
              <a:rPr lang="it-IT" dirty="0" err="1"/>
              <a:t>associated</a:t>
            </a:r>
            <a:r>
              <a:rPr lang="it-IT" dirty="0"/>
              <a:t> </a:t>
            </a:r>
            <a:r>
              <a:rPr lang="it-IT" dirty="0" err="1"/>
              <a:t>amplifiers</a:t>
            </a:r>
            <a:r>
              <a:rPr lang="it-IT" dirty="0"/>
              <a:t>.</a:t>
            </a:r>
          </a:p>
          <a:p>
            <a:pPr marL="0" indent="0">
              <a:buNone/>
            </a:pPr>
            <a:r>
              <a:rPr lang="it-IT" b="1" dirty="0" err="1"/>
              <a:t>Microcontroller</a:t>
            </a:r>
            <a:r>
              <a:rPr lang="it-IT" b="1" dirty="0"/>
              <a:t> U1 (EM78P153):</a:t>
            </a:r>
          </a:p>
          <a:p>
            <a:r>
              <a:rPr lang="it-IT" dirty="0"/>
              <a:t>Interface with </a:t>
            </a:r>
            <a:r>
              <a:rPr lang="it-IT" dirty="0" err="1"/>
              <a:t>Trigh</a:t>
            </a:r>
            <a:r>
              <a:rPr lang="it-IT" dirty="0"/>
              <a:t> an </a:t>
            </a:r>
            <a:r>
              <a:rPr lang="it-IT" dirty="0" err="1"/>
              <a:t>Echo</a:t>
            </a:r>
            <a:r>
              <a:rPr lang="it-IT" dirty="0"/>
              <a:t> </a:t>
            </a:r>
            <a:r>
              <a:rPr lang="it-IT" dirty="0" err="1"/>
              <a:t>pins</a:t>
            </a:r>
            <a:endParaRPr lang="it-IT" dirty="0"/>
          </a:p>
          <a:p>
            <a:r>
              <a:rPr lang="it-IT" dirty="0"/>
              <a:t>Timing </a:t>
            </a:r>
            <a:r>
              <a:rPr lang="en-US" dirty="0"/>
              <a:t>and sending antiphase burst</a:t>
            </a:r>
            <a:endParaRPr lang="it-IT" dirty="0"/>
          </a:p>
          <a:p>
            <a:r>
              <a:rPr lang="it-IT" dirty="0" err="1"/>
              <a:t>Squelch</a:t>
            </a:r>
            <a:r>
              <a:rPr lang="it-IT" dirty="0"/>
              <a:t> control (i.e. cutting receiver </a:t>
            </a:r>
            <a:r>
              <a:rPr lang="it-IT" dirty="0" err="1"/>
              <a:t>during</a:t>
            </a:r>
            <a:r>
              <a:rPr lang="it-IT" dirty="0"/>
              <a:t> transmission in </a:t>
            </a:r>
            <a:r>
              <a:rPr lang="it-IT" dirty="0" err="1"/>
              <a:t>order</a:t>
            </a:r>
            <a:r>
              <a:rPr lang="it-IT" dirty="0"/>
              <a:t> to </a:t>
            </a:r>
            <a:r>
              <a:rPr lang="it-IT" dirty="0" err="1"/>
              <a:t>avoid</a:t>
            </a:r>
            <a:r>
              <a:rPr lang="it-IT" dirty="0"/>
              <a:t> </a:t>
            </a:r>
            <a:r>
              <a:rPr lang="it-IT" dirty="0" err="1"/>
              <a:t>bogus</a:t>
            </a:r>
            <a:r>
              <a:rPr lang="it-IT" dirty="0"/>
              <a:t> </a:t>
            </a:r>
            <a:r>
              <a:rPr lang="it-IT" dirty="0" err="1"/>
              <a:t>echos</a:t>
            </a:r>
            <a:r>
              <a:rPr lang="it-IT" dirty="0"/>
              <a:t>)</a:t>
            </a:r>
          </a:p>
          <a:p>
            <a:r>
              <a:rPr lang="it-IT" dirty="0" err="1"/>
              <a:t>Receiving</a:t>
            </a:r>
            <a:r>
              <a:rPr lang="it-IT" dirty="0"/>
              <a:t> </a:t>
            </a:r>
            <a:r>
              <a:rPr lang="it-IT" dirty="0" err="1"/>
              <a:t>processed</a:t>
            </a:r>
            <a:r>
              <a:rPr lang="it-IT" dirty="0"/>
              <a:t> signal </a:t>
            </a:r>
            <a:r>
              <a:rPr lang="it-IT" dirty="0" err="1"/>
              <a:t>as</a:t>
            </a:r>
            <a:r>
              <a:rPr lang="it-IT" dirty="0"/>
              <a:t> a Rising </a:t>
            </a:r>
            <a:r>
              <a:rPr lang="it-IT" dirty="0" err="1"/>
              <a:t>edge</a:t>
            </a:r>
            <a:r>
              <a:rPr lang="it-IT" dirty="0"/>
              <a:t> interrupt</a:t>
            </a:r>
          </a:p>
          <a:p>
            <a:pPr marL="0" indent="0">
              <a:buNone/>
            </a:pPr>
            <a:r>
              <a:rPr lang="it-IT" b="1" dirty="0" err="1"/>
              <a:t>Transmitter</a:t>
            </a:r>
            <a:r>
              <a:rPr lang="it-IT" b="1" dirty="0"/>
              <a:t> U3 (MAX232):</a:t>
            </a:r>
          </a:p>
          <a:p>
            <a:r>
              <a:rPr lang="en-US" dirty="0"/>
              <a:t>Voltage drive to TX transducer from the antiphase TX signals from the micro (U1)</a:t>
            </a:r>
          </a:p>
          <a:p>
            <a:pPr marL="0" indent="0">
              <a:buNone/>
            </a:pPr>
            <a:r>
              <a:rPr lang="it-IT" b="1" dirty="0"/>
              <a:t>Receiver U2 (LM324):</a:t>
            </a:r>
          </a:p>
          <a:p>
            <a:r>
              <a:rPr lang="it-IT" dirty="0"/>
              <a:t>Quad op-</a:t>
            </a:r>
            <a:r>
              <a:rPr lang="it-IT" dirty="0" err="1"/>
              <a:t>amp</a:t>
            </a:r>
            <a:r>
              <a:rPr lang="it-IT" dirty="0"/>
              <a:t> (low grade 1MHz </a:t>
            </a:r>
            <a:r>
              <a:rPr lang="it-IT" dirty="0" err="1"/>
              <a:t>unity</a:t>
            </a:r>
            <a:r>
              <a:rPr lang="it-IT" dirty="0"/>
              <a:t> gain </a:t>
            </a:r>
            <a:r>
              <a:rPr lang="it-IT" dirty="0" err="1"/>
              <a:t>badwidth</a:t>
            </a:r>
            <a:r>
              <a:rPr lang="it-IT" dirty="0"/>
              <a:t> device)</a:t>
            </a:r>
          </a:p>
          <a:p>
            <a:pPr marL="0" indent="0">
              <a:buNone/>
            </a:pPr>
            <a:endParaRPr lang="en-US" b="1" dirty="0"/>
          </a:p>
          <a:p>
            <a:endParaRPr lang="it-IT" dirty="0"/>
          </a:p>
          <a:p>
            <a:endParaRPr lang="it-IT" dirty="0"/>
          </a:p>
        </p:txBody>
      </p:sp>
    </p:spTree>
    <p:extLst>
      <p:ext uri="{BB962C8B-B14F-4D97-AF65-F5344CB8AC3E}">
        <p14:creationId xmlns:p14="http://schemas.microsoft.com/office/powerpoint/2010/main" val="368525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5CE4B-EBB3-4372-9295-8CA3D98CD9AA}"/>
              </a:ext>
            </a:extLst>
          </p:cNvPr>
          <p:cNvSpPr>
            <a:spLocks noGrp="1"/>
          </p:cNvSpPr>
          <p:nvPr>
            <p:ph type="title"/>
          </p:nvPr>
        </p:nvSpPr>
        <p:spPr/>
        <p:txBody>
          <a:bodyPr/>
          <a:lstStyle/>
          <a:p>
            <a:r>
              <a:rPr lang="it-IT" dirty="0"/>
              <a:t>Some more notes </a:t>
            </a:r>
            <a:r>
              <a:rPr lang="it-IT" dirty="0" err="1"/>
              <a:t>about</a:t>
            </a:r>
            <a:r>
              <a:rPr lang="it-IT" dirty="0"/>
              <a:t> the </a:t>
            </a:r>
            <a:r>
              <a:rPr lang="it-IT" i="1" dirty="0"/>
              <a:t>HC-SR04</a:t>
            </a:r>
            <a:endParaRPr lang="it-IT" dirty="0"/>
          </a:p>
        </p:txBody>
      </p:sp>
      <p:sp>
        <p:nvSpPr>
          <p:cNvPr id="3" name="Segnaposto testo 2">
            <a:extLst>
              <a:ext uri="{FF2B5EF4-FFF2-40B4-BE49-F238E27FC236}">
                <a16:creationId xmlns:a16="http://schemas.microsoft.com/office/drawing/2014/main" id="{37D264A2-441C-4634-AE1B-E11752327A24}"/>
              </a:ext>
            </a:extLst>
          </p:cNvPr>
          <p:cNvSpPr>
            <a:spLocks noGrp="1"/>
          </p:cNvSpPr>
          <p:nvPr>
            <p:ph type="body" idx="1"/>
          </p:nvPr>
        </p:nvSpPr>
        <p:spPr/>
        <p:txBody>
          <a:bodyPr/>
          <a:lstStyle/>
          <a:p>
            <a:endParaRPr lang="it-IT"/>
          </a:p>
        </p:txBody>
      </p:sp>
      <p:sp>
        <p:nvSpPr>
          <p:cNvPr id="4" name="Segnaposto contenuto 3">
            <a:extLst>
              <a:ext uri="{FF2B5EF4-FFF2-40B4-BE49-F238E27FC236}">
                <a16:creationId xmlns:a16="http://schemas.microsoft.com/office/drawing/2014/main" id="{EB6015D0-0AEA-4DC8-A4AD-129D5FF9BE81}"/>
              </a:ext>
            </a:extLst>
          </p:cNvPr>
          <p:cNvSpPr>
            <a:spLocks noGrp="1"/>
          </p:cNvSpPr>
          <p:nvPr>
            <p:ph sz="half" idx="2"/>
          </p:nvPr>
        </p:nvSpPr>
        <p:spPr/>
        <p:txBody>
          <a:bodyPr/>
          <a:lstStyle/>
          <a:p>
            <a:endParaRPr lang="it-IT"/>
          </a:p>
        </p:txBody>
      </p:sp>
      <p:sp>
        <p:nvSpPr>
          <p:cNvPr id="5" name="Segnaposto testo 4">
            <a:extLst>
              <a:ext uri="{FF2B5EF4-FFF2-40B4-BE49-F238E27FC236}">
                <a16:creationId xmlns:a16="http://schemas.microsoft.com/office/drawing/2014/main" id="{CE9CDA53-2FA7-4230-9AFC-D14D7EE77C2D}"/>
              </a:ext>
            </a:extLst>
          </p:cNvPr>
          <p:cNvSpPr>
            <a:spLocks noGrp="1"/>
          </p:cNvSpPr>
          <p:nvPr>
            <p:ph type="body" sz="quarter" idx="3"/>
          </p:nvPr>
        </p:nvSpPr>
        <p:spPr/>
        <p:txBody>
          <a:bodyPr/>
          <a:lstStyle/>
          <a:p>
            <a:endParaRPr lang="it-IT"/>
          </a:p>
        </p:txBody>
      </p:sp>
      <p:sp>
        <p:nvSpPr>
          <p:cNvPr id="6" name="Segnaposto contenuto 5">
            <a:extLst>
              <a:ext uri="{FF2B5EF4-FFF2-40B4-BE49-F238E27FC236}">
                <a16:creationId xmlns:a16="http://schemas.microsoft.com/office/drawing/2014/main" id="{85C8DDE9-8080-4E8F-826C-CC853D0B6595}"/>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26306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49D8D-BEAC-4774-BF8F-CA783E0474F7}"/>
              </a:ext>
            </a:extLst>
          </p:cNvPr>
          <p:cNvSpPr>
            <a:spLocks noGrp="1"/>
          </p:cNvSpPr>
          <p:nvPr>
            <p:ph type="title"/>
          </p:nvPr>
        </p:nvSpPr>
        <p:spPr/>
        <p:txBody>
          <a:bodyPr/>
          <a:lstStyle/>
          <a:p>
            <a:r>
              <a:rPr lang="it-IT" dirty="0" err="1"/>
              <a:t>Piezo</a:t>
            </a:r>
            <a:r>
              <a:rPr lang="it-IT" dirty="0"/>
              <a:t> Active Buzzer</a:t>
            </a:r>
            <a:endParaRPr lang="en-US" dirty="0"/>
          </a:p>
        </p:txBody>
      </p:sp>
      <p:pic>
        <p:nvPicPr>
          <p:cNvPr id="5" name="Segnaposto contenuto 4">
            <a:extLst>
              <a:ext uri="{FF2B5EF4-FFF2-40B4-BE49-F238E27FC236}">
                <a16:creationId xmlns:a16="http://schemas.microsoft.com/office/drawing/2014/main" id="{3F6CA3CB-3F28-469A-AAF0-46E5DC5C7DF8}"/>
              </a:ext>
            </a:extLst>
          </p:cNvPr>
          <p:cNvPicPr>
            <a:picLocks noGrp="1" noChangeAspect="1"/>
          </p:cNvPicPr>
          <p:nvPr>
            <p:ph sz="half" idx="1"/>
          </p:nvPr>
        </p:nvPicPr>
        <p:blipFill>
          <a:blip r:embed="rId2"/>
          <a:stretch>
            <a:fillRect/>
          </a:stretch>
        </p:blipFill>
        <p:spPr>
          <a:xfrm>
            <a:off x="1819503" y="2124303"/>
            <a:ext cx="3523793" cy="3523793"/>
          </a:xfrm>
          <a:prstGeom prst="rect">
            <a:avLst/>
          </a:prstGeom>
        </p:spPr>
      </p:pic>
      <p:sp>
        <p:nvSpPr>
          <p:cNvPr id="4" name="Segnaposto contenuto 3">
            <a:extLst>
              <a:ext uri="{FF2B5EF4-FFF2-40B4-BE49-F238E27FC236}">
                <a16:creationId xmlns:a16="http://schemas.microsoft.com/office/drawing/2014/main" id="{D9ECA094-B4F7-45B4-8F3F-040298F70D40}"/>
              </a:ext>
            </a:extLst>
          </p:cNvPr>
          <p:cNvSpPr>
            <a:spLocks noGrp="1"/>
          </p:cNvSpPr>
          <p:nvPr>
            <p:ph sz="half" idx="2"/>
          </p:nvPr>
        </p:nvSpPr>
        <p:spPr/>
        <p:txBody>
          <a:bodyPr>
            <a:normAutofit fontScale="92500" lnSpcReduction="20000"/>
          </a:bodyPr>
          <a:lstStyle/>
          <a:p>
            <a:pPr marL="0" indent="0">
              <a:buNone/>
            </a:pPr>
            <a:r>
              <a:rPr lang="en-US" b="1" dirty="0"/>
              <a:t>Main idea behind it</a:t>
            </a:r>
          </a:p>
          <a:p>
            <a:pPr marL="0" indent="0">
              <a:buNone/>
            </a:pPr>
            <a:r>
              <a:rPr lang="it-IT" dirty="0"/>
              <a:t>W</a:t>
            </a:r>
            <a:r>
              <a:rPr lang="en-US" dirty="0" err="1"/>
              <a:t>henever</a:t>
            </a:r>
            <a:r>
              <a:rPr lang="en-US" dirty="0"/>
              <a:t> the module is powered and the trigger is set off, a membrane vibrates at a fixed frequency (Active Buzzer) generating a precise sound wave.</a:t>
            </a:r>
          </a:p>
          <a:p>
            <a:pPr marL="0" indent="0">
              <a:buNone/>
            </a:pPr>
            <a:r>
              <a:rPr lang="en-US" b="1" dirty="0"/>
              <a:t>Interface</a:t>
            </a:r>
          </a:p>
          <a:p>
            <a:pPr marL="0" indent="0">
              <a:buNone/>
            </a:pPr>
            <a:r>
              <a:rPr lang="it-IT" dirty="0"/>
              <a:t>VCC and GND for power supply and I/O for </a:t>
            </a:r>
            <a:r>
              <a:rPr lang="it-IT" dirty="0" err="1"/>
              <a:t>triggering</a:t>
            </a:r>
            <a:r>
              <a:rPr lang="it-IT" dirty="0"/>
              <a:t> the sound.</a:t>
            </a:r>
          </a:p>
          <a:p>
            <a:pPr marL="0" indent="0">
              <a:buNone/>
            </a:pPr>
            <a:r>
              <a:rPr lang="it-IT" dirty="0"/>
              <a:t>If </a:t>
            </a:r>
            <a:r>
              <a:rPr lang="it-IT" dirty="0" err="1"/>
              <a:t>this</a:t>
            </a:r>
            <a:r>
              <a:rPr lang="it-IT" dirty="0"/>
              <a:t> </a:t>
            </a:r>
            <a:r>
              <a:rPr lang="it-IT" dirty="0" err="1"/>
              <a:t>were</a:t>
            </a:r>
            <a:r>
              <a:rPr lang="it-IT" dirty="0"/>
              <a:t> a Passive Buzzer, </a:t>
            </a:r>
            <a:r>
              <a:rPr lang="it-IT" dirty="0" err="1"/>
              <a:t>there</a:t>
            </a:r>
            <a:r>
              <a:rPr lang="it-IT" dirty="0"/>
              <a:t> </a:t>
            </a:r>
            <a:r>
              <a:rPr lang="it-IT" dirty="0" err="1"/>
              <a:t>would</a:t>
            </a:r>
            <a:r>
              <a:rPr lang="it-IT" dirty="0"/>
              <a:t> be no I/O pin, but </a:t>
            </a:r>
            <a:r>
              <a:rPr lang="it-IT" dirty="0" err="1"/>
              <a:t>we</a:t>
            </a:r>
            <a:r>
              <a:rPr lang="it-IT" dirty="0"/>
              <a:t> </a:t>
            </a:r>
            <a:r>
              <a:rPr lang="it-IT" dirty="0" err="1"/>
              <a:t>would</a:t>
            </a:r>
            <a:r>
              <a:rPr lang="it-IT" dirty="0"/>
              <a:t> </a:t>
            </a:r>
            <a:r>
              <a:rPr lang="it-IT" dirty="0" err="1"/>
              <a:t>had</a:t>
            </a:r>
            <a:r>
              <a:rPr lang="it-IT" dirty="0"/>
              <a:t> to </a:t>
            </a:r>
            <a:r>
              <a:rPr lang="it-IT" dirty="0" err="1"/>
              <a:t>give</a:t>
            </a:r>
            <a:r>
              <a:rPr lang="it-IT" dirty="0"/>
              <a:t> the precise sound frequency </a:t>
            </a:r>
            <a:r>
              <a:rPr lang="it-IT" dirty="0" err="1"/>
              <a:t>through</a:t>
            </a:r>
            <a:r>
              <a:rPr lang="it-IT" dirty="0"/>
              <a:t> the VCC and GND </a:t>
            </a:r>
            <a:r>
              <a:rPr lang="it-IT" dirty="0" err="1"/>
              <a:t>pins</a:t>
            </a:r>
            <a:r>
              <a:rPr lang="it-IT" dirty="0"/>
              <a:t>.</a:t>
            </a:r>
            <a:endParaRPr lang="en-US" dirty="0"/>
          </a:p>
        </p:txBody>
      </p:sp>
    </p:spTree>
    <p:extLst>
      <p:ext uri="{BB962C8B-B14F-4D97-AF65-F5344CB8AC3E}">
        <p14:creationId xmlns:p14="http://schemas.microsoft.com/office/powerpoint/2010/main" val="30665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AA503-3CD4-4227-9737-F8A8EB29B21D}"/>
              </a:ext>
            </a:extLst>
          </p:cNvPr>
          <p:cNvSpPr>
            <a:spLocks noGrp="1"/>
          </p:cNvSpPr>
          <p:nvPr>
            <p:ph type="title"/>
          </p:nvPr>
        </p:nvSpPr>
        <p:spPr/>
        <p:txBody>
          <a:bodyPr/>
          <a:lstStyle/>
          <a:p>
            <a:r>
              <a:rPr lang="it-IT" dirty="0" err="1"/>
              <a:t>Piezo</a:t>
            </a:r>
            <a:r>
              <a:rPr lang="it-IT" dirty="0"/>
              <a:t> Active Buzzer – </a:t>
            </a:r>
            <a:r>
              <a:rPr lang="it-IT" dirty="0" err="1"/>
              <a:t>Schematic</a:t>
            </a:r>
            <a:endParaRPr lang="en-US" dirty="0"/>
          </a:p>
        </p:txBody>
      </p:sp>
      <p:pic>
        <p:nvPicPr>
          <p:cNvPr id="5" name="Segnaposto contenuto 4">
            <a:extLst>
              <a:ext uri="{FF2B5EF4-FFF2-40B4-BE49-F238E27FC236}">
                <a16:creationId xmlns:a16="http://schemas.microsoft.com/office/drawing/2014/main" id="{DE3AF5D3-96DC-4118-ACA7-8E0731218D5B}"/>
              </a:ext>
            </a:extLst>
          </p:cNvPr>
          <p:cNvPicPr>
            <a:picLocks noGrp="1" noChangeAspect="1"/>
          </p:cNvPicPr>
          <p:nvPr>
            <p:ph sz="half" idx="1"/>
          </p:nvPr>
        </p:nvPicPr>
        <p:blipFill>
          <a:blip r:embed="rId2"/>
          <a:stretch>
            <a:fillRect/>
          </a:stretch>
        </p:blipFill>
        <p:spPr>
          <a:xfrm>
            <a:off x="1295400" y="2124075"/>
            <a:ext cx="4572000" cy="3524250"/>
          </a:xfrm>
          <a:prstGeom prst="rect">
            <a:avLst/>
          </a:prstGeom>
        </p:spPr>
      </p:pic>
      <p:sp>
        <p:nvSpPr>
          <p:cNvPr id="4" name="Segnaposto contenuto 3">
            <a:extLst>
              <a:ext uri="{FF2B5EF4-FFF2-40B4-BE49-F238E27FC236}">
                <a16:creationId xmlns:a16="http://schemas.microsoft.com/office/drawing/2014/main" id="{CB947AEC-6AB3-4A05-8CE4-42FAB2DA5357}"/>
              </a:ext>
            </a:extLst>
          </p:cNvPr>
          <p:cNvSpPr>
            <a:spLocks noGrp="1"/>
          </p:cNvSpPr>
          <p:nvPr>
            <p:ph sz="half" idx="2"/>
          </p:nvPr>
        </p:nvSpPr>
        <p:spPr/>
        <p:txBody>
          <a:bodyPr/>
          <a:lstStyle/>
          <a:p>
            <a:pPr marL="0" indent="0">
              <a:buNone/>
            </a:pPr>
            <a:r>
              <a:rPr lang="en-US" b="1" dirty="0"/>
              <a:t>Observations on the schematics</a:t>
            </a:r>
          </a:p>
          <a:p>
            <a:pPr marL="0" indent="0">
              <a:buNone/>
            </a:pPr>
            <a:r>
              <a:rPr lang="it-IT" dirty="0"/>
              <a:t>The </a:t>
            </a:r>
            <a:r>
              <a:rPr lang="it-IT" dirty="0" err="1"/>
              <a:t>circuit</a:t>
            </a:r>
            <a:r>
              <a:rPr lang="it-IT" dirty="0"/>
              <a:t> </a:t>
            </a:r>
            <a:r>
              <a:rPr lang="it-IT" dirty="0" err="1"/>
              <a:t>is</a:t>
            </a:r>
            <a:r>
              <a:rPr lang="it-IT" dirty="0"/>
              <a:t> </a:t>
            </a:r>
            <a:r>
              <a:rPr lang="it-IT" dirty="0" err="1"/>
              <a:t>simply</a:t>
            </a:r>
            <a:r>
              <a:rPr lang="it-IT" dirty="0"/>
              <a:t> </a:t>
            </a:r>
            <a:r>
              <a:rPr lang="it-IT" dirty="0" err="1"/>
              <a:t>constituted</a:t>
            </a:r>
            <a:r>
              <a:rPr lang="it-IT" dirty="0"/>
              <a:t> by a </a:t>
            </a:r>
            <a:r>
              <a:rPr lang="it-IT" dirty="0" err="1"/>
              <a:t>resistance</a:t>
            </a:r>
            <a:r>
              <a:rPr lang="it-IT" dirty="0"/>
              <a:t> and a transistor that </a:t>
            </a:r>
            <a:r>
              <a:rPr lang="it-IT" dirty="0" err="1"/>
              <a:t>acts</a:t>
            </a:r>
            <a:r>
              <a:rPr lang="it-IT" dirty="0"/>
              <a:t> </a:t>
            </a:r>
            <a:r>
              <a:rPr lang="it-IT" dirty="0" err="1"/>
              <a:t>as</a:t>
            </a:r>
            <a:r>
              <a:rPr lang="it-IT" dirty="0"/>
              <a:t> a switch on the I/O pin (nr. 2 connection).</a:t>
            </a:r>
          </a:p>
          <a:p>
            <a:pPr marL="0" indent="0">
              <a:buNone/>
            </a:pPr>
            <a:r>
              <a:rPr lang="it-IT" dirty="0"/>
              <a:t>The Active Buzzer B1 has a </a:t>
            </a:r>
            <a:r>
              <a:rPr lang="it-IT" dirty="0" err="1"/>
              <a:t>built</a:t>
            </a:r>
            <a:r>
              <a:rPr lang="it-IT" dirty="0"/>
              <a:t>-in </a:t>
            </a:r>
            <a:r>
              <a:rPr lang="it-IT" dirty="0" err="1"/>
              <a:t>oscillating</a:t>
            </a:r>
            <a:r>
              <a:rPr lang="it-IT" dirty="0"/>
              <a:t> source that </a:t>
            </a:r>
            <a:r>
              <a:rPr lang="it-IT" dirty="0" err="1"/>
              <a:t>will</a:t>
            </a:r>
            <a:r>
              <a:rPr lang="it-IT" dirty="0"/>
              <a:t> make a precise sound </a:t>
            </a:r>
            <a:r>
              <a:rPr lang="it-IT" dirty="0" err="1"/>
              <a:t>wave</a:t>
            </a:r>
            <a:r>
              <a:rPr lang="it-IT" dirty="0"/>
              <a:t> </a:t>
            </a:r>
            <a:r>
              <a:rPr lang="it-IT" dirty="0" err="1"/>
              <a:t>when</a:t>
            </a:r>
            <a:r>
              <a:rPr lang="it-IT" dirty="0"/>
              <a:t> </a:t>
            </a:r>
            <a:r>
              <a:rPr lang="it-IT" dirty="0" err="1"/>
              <a:t>electrified</a:t>
            </a:r>
            <a:r>
              <a:rPr lang="it-IT" dirty="0"/>
              <a:t>.</a:t>
            </a:r>
            <a:endParaRPr lang="en-US" dirty="0"/>
          </a:p>
        </p:txBody>
      </p:sp>
    </p:spTree>
    <p:extLst>
      <p:ext uri="{BB962C8B-B14F-4D97-AF65-F5344CB8AC3E}">
        <p14:creationId xmlns:p14="http://schemas.microsoft.com/office/powerpoint/2010/main" val="393882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C9528-226F-4EFB-8463-01D17570DC70}"/>
              </a:ext>
            </a:extLst>
          </p:cNvPr>
          <p:cNvSpPr>
            <a:spLocks noGrp="1"/>
          </p:cNvSpPr>
          <p:nvPr>
            <p:ph type="title"/>
          </p:nvPr>
        </p:nvSpPr>
        <p:spPr/>
        <p:txBody>
          <a:bodyPr/>
          <a:lstStyle/>
          <a:p>
            <a:r>
              <a:rPr lang="it-IT" dirty="0"/>
              <a:t>IR </a:t>
            </a:r>
            <a:r>
              <a:rPr lang="it-IT" dirty="0" err="1"/>
              <a:t>Reciever</a:t>
            </a:r>
            <a:r>
              <a:rPr lang="it-IT" dirty="0"/>
              <a:t> </a:t>
            </a:r>
            <a:r>
              <a:rPr lang="it-IT" dirty="0" err="1"/>
              <a:t>Module</a:t>
            </a:r>
            <a:endParaRPr lang="en-US" dirty="0"/>
          </a:p>
        </p:txBody>
      </p:sp>
      <p:pic>
        <p:nvPicPr>
          <p:cNvPr id="5" name="Segnaposto contenuto 4">
            <a:extLst>
              <a:ext uri="{FF2B5EF4-FFF2-40B4-BE49-F238E27FC236}">
                <a16:creationId xmlns:a16="http://schemas.microsoft.com/office/drawing/2014/main" id="{A7222A79-38AC-40DA-8571-47E2DF486AA0}"/>
              </a:ext>
            </a:extLst>
          </p:cNvPr>
          <p:cNvPicPr>
            <a:picLocks noGrp="1" noChangeAspect="1"/>
          </p:cNvPicPr>
          <p:nvPr>
            <p:ph sz="half" idx="1"/>
          </p:nvPr>
        </p:nvPicPr>
        <p:blipFill>
          <a:blip r:embed="rId2"/>
          <a:stretch>
            <a:fillRect/>
          </a:stretch>
        </p:blipFill>
        <p:spPr>
          <a:xfrm>
            <a:off x="1615269" y="2575446"/>
            <a:ext cx="3932261" cy="2621507"/>
          </a:xfrm>
          <a:prstGeom prst="rect">
            <a:avLst/>
          </a:prstGeom>
        </p:spPr>
      </p:pic>
      <p:sp>
        <p:nvSpPr>
          <p:cNvPr id="4" name="Segnaposto contenuto 3">
            <a:extLst>
              <a:ext uri="{FF2B5EF4-FFF2-40B4-BE49-F238E27FC236}">
                <a16:creationId xmlns:a16="http://schemas.microsoft.com/office/drawing/2014/main" id="{D3668F88-3580-4173-91AE-F0E71C616C9D}"/>
              </a:ext>
            </a:extLst>
          </p:cNvPr>
          <p:cNvSpPr>
            <a:spLocks noGrp="1"/>
          </p:cNvSpPr>
          <p:nvPr>
            <p:ph sz="half" idx="2"/>
          </p:nvPr>
        </p:nvSpPr>
        <p:spPr/>
        <p:txBody>
          <a:bodyPr>
            <a:normAutofit lnSpcReduction="10000"/>
          </a:bodyPr>
          <a:lstStyle/>
          <a:p>
            <a:pPr marL="0" indent="0">
              <a:buNone/>
            </a:pPr>
            <a:r>
              <a:rPr lang="en-US" b="1" dirty="0"/>
              <a:t>Main idea behind it</a:t>
            </a:r>
          </a:p>
          <a:p>
            <a:pPr marL="0" indent="0">
              <a:buNone/>
            </a:pPr>
            <a:r>
              <a:rPr lang="it-IT" dirty="0"/>
              <a:t>A </a:t>
            </a:r>
            <a:r>
              <a:rPr lang="it-IT" dirty="0" err="1"/>
              <a:t>photodiode</a:t>
            </a:r>
            <a:r>
              <a:rPr lang="it-IT" dirty="0"/>
              <a:t> with </a:t>
            </a:r>
            <a:r>
              <a:rPr lang="it-IT" dirty="0" err="1"/>
              <a:t>integrated</a:t>
            </a:r>
            <a:r>
              <a:rPr lang="it-IT" dirty="0"/>
              <a:t> demodulator electronics </a:t>
            </a:r>
            <a:r>
              <a:rPr lang="it-IT" dirty="0" err="1"/>
              <a:t>is</a:t>
            </a:r>
            <a:r>
              <a:rPr lang="it-IT" dirty="0"/>
              <a:t> </a:t>
            </a:r>
            <a:r>
              <a:rPr lang="it-IT" dirty="0" err="1"/>
              <a:t>sealed</a:t>
            </a:r>
            <a:r>
              <a:rPr lang="it-IT" dirty="0"/>
              <a:t> on a </a:t>
            </a:r>
            <a:r>
              <a:rPr lang="it-IT" dirty="0" err="1"/>
              <a:t>simple</a:t>
            </a:r>
            <a:r>
              <a:rPr lang="it-IT" dirty="0"/>
              <a:t> PCB with 2 led status and a 3 pin </a:t>
            </a:r>
            <a:r>
              <a:rPr lang="it-IT" dirty="0" err="1"/>
              <a:t>interface</a:t>
            </a:r>
            <a:r>
              <a:rPr lang="it-IT" dirty="0"/>
              <a:t>.</a:t>
            </a:r>
          </a:p>
          <a:p>
            <a:pPr marL="0" indent="0">
              <a:buNone/>
            </a:pPr>
            <a:r>
              <a:rPr lang="it-IT" dirty="0"/>
              <a:t>The </a:t>
            </a:r>
            <a:r>
              <a:rPr lang="it-IT" dirty="0" err="1"/>
              <a:t>photodiode</a:t>
            </a:r>
            <a:r>
              <a:rPr lang="it-IT" dirty="0"/>
              <a:t> </a:t>
            </a:r>
            <a:r>
              <a:rPr lang="it-IT" dirty="0" err="1"/>
              <a:t>is</a:t>
            </a:r>
            <a:r>
              <a:rPr lang="it-IT" dirty="0"/>
              <a:t> a TL1838 that </a:t>
            </a:r>
            <a:r>
              <a:rPr lang="it-IT" dirty="0" err="1"/>
              <a:t>works</a:t>
            </a:r>
            <a:r>
              <a:rPr lang="it-IT" dirty="0"/>
              <a:t> on </a:t>
            </a:r>
            <a:r>
              <a:rPr lang="it-IT" dirty="0" err="1"/>
              <a:t>carrier</a:t>
            </a:r>
            <a:r>
              <a:rPr lang="it-IT" dirty="0"/>
              <a:t> </a:t>
            </a:r>
            <a:r>
              <a:rPr lang="it-IT" dirty="0" err="1"/>
              <a:t>frequencies</a:t>
            </a:r>
            <a:r>
              <a:rPr lang="it-IT" dirty="0"/>
              <a:t> of 35-40KHz</a:t>
            </a:r>
            <a:endParaRPr lang="en-US" dirty="0"/>
          </a:p>
          <a:p>
            <a:pPr marL="0" indent="0">
              <a:buNone/>
            </a:pPr>
            <a:r>
              <a:rPr lang="en-US" b="1" dirty="0"/>
              <a:t>Interface</a:t>
            </a:r>
          </a:p>
          <a:p>
            <a:pPr marL="0" indent="0">
              <a:buNone/>
            </a:pPr>
            <a:r>
              <a:rPr lang="it-IT" dirty="0"/>
              <a:t>VCC and GND for power supply and SIG for </a:t>
            </a:r>
            <a:r>
              <a:rPr lang="it-IT" dirty="0" err="1"/>
              <a:t>measuring</a:t>
            </a:r>
            <a:r>
              <a:rPr lang="it-IT" dirty="0"/>
              <a:t> the IR </a:t>
            </a:r>
            <a:r>
              <a:rPr lang="it-IT" dirty="0" err="1"/>
              <a:t>signals</a:t>
            </a:r>
            <a:r>
              <a:rPr lang="it-IT" dirty="0"/>
              <a:t> </a:t>
            </a:r>
            <a:r>
              <a:rPr lang="it-IT" dirty="0" err="1"/>
              <a:t>recieved</a:t>
            </a:r>
            <a:r>
              <a:rPr lang="it-IT" dirty="0"/>
              <a:t>.</a:t>
            </a:r>
            <a:endParaRPr lang="en-US" dirty="0"/>
          </a:p>
          <a:p>
            <a:pPr marL="0" indent="0">
              <a:buNone/>
            </a:pPr>
            <a:endParaRPr lang="en-US" dirty="0"/>
          </a:p>
        </p:txBody>
      </p:sp>
    </p:spTree>
    <p:extLst>
      <p:ext uri="{BB962C8B-B14F-4D97-AF65-F5344CB8AC3E}">
        <p14:creationId xmlns:p14="http://schemas.microsoft.com/office/powerpoint/2010/main" val="312756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ilo's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lo's Theme" id="{171584B8-2814-42F9-859F-BCD72F87EDF5}" vid="{C94ED590-F451-40F0-BD24-5E34FF9A3FD9}"/>
    </a:ext>
  </a:extLst>
</a:theme>
</file>

<file path=docProps/app.xml><?xml version="1.0" encoding="utf-8"?>
<Properties xmlns="http://schemas.openxmlformats.org/officeDocument/2006/extended-properties" xmlns:vt="http://schemas.openxmlformats.org/officeDocument/2006/docPropsVTypes">
  <Template>Filo's Theme</Template>
  <TotalTime>522</TotalTime>
  <Words>700</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16</vt:i4>
      </vt:variant>
    </vt:vector>
  </HeadingPairs>
  <TitlesOfParts>
    <vt:vector size="18" baseType="lpstr">
      <vt:lpstr>Arial</vt:lpstr>
      <vt:lpstr>Filo's Theme</vt:lpstr>
      <vt:lpstr>IR Tracking Sensor Module</vt:lpstr>
      <vt:lpstr>IR Tracking Sensor Module – Schematics</vt:lpstr>
      <vt:lpstr>HC-SR04 Echo Locator</vt:lpstr>
      <vt:lpstr>HC-SR04 Echo Locator – Schematic</vt:lpstr>
      <vt:lpstr>HC-SR04 Echo Locator – Schematic Analisys</vt:lpstr>
      <vt:lpstr>Some more notes about the HC-SR04</vt:lpstr>
      <vt:lpstr>Piezo Active Buzzer</vt:lpstr>
      <vt:lpstr>Piezo Active Buzzer – Schematic</vt:lpstr>
      <vt:lpstr>IR Reciever Module</vt:lpstr>
      <vt:lpstr>IR Reciever Module – Schematic</vt:lpstr>
      <vt:lpstr>The (Simple) Physics of a DC Motor</vt:lpstr>
      <vt:lpstr>Controlling the Speed with PWM</vt:lpstr>
      <vt:lpstr>Controlling Everything with One Module</vt:lpstr>
      <vt:lpstr>Inside a Servo Motor</vt:lpstr>
      <vt:lpstr>One more thing… About the Software</vt:lpstr>
      <vt:lpstr>Webpage and Access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Carlo Emilio Montanari</dc:creator>
  <cp:lastModifiedBy>Carlo Emilio Montanari</cp:lastModifiedBy>
  <cp:revision>20</cp:revision>
  <dcterms:created xsi:type="dcterms:W3CDTF">2018-12-15T15:57:44Z</dcterms:created>
  <dcterms:modified xsi:type="dcterms:W3CDTF">2018-12-17T00:42:18Z</dcterms:modified>
</cp:coreProperties>
</file>