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7" r:id="rId5"/>
    <p:sldId id="261" r:id="rId6"/>
    <p:sldId id="274" r:id="rId7"/>
    <p:sldId id="263" r:id="rId8"/>
    <p:sldId id="264" r:id="rId9"/>
    <p:sldId id="265" r:id="rId10"/>
    <p:sldId id="266" r:id="rId11"/>
    <p:sldId id="268" r:id="rId12"/>
    <p:sldId id="269" r:id="rId13"/>
    <p:sldId id="270" r:id="rId14"/>
    <p:sldId id="271" r:id="rId15"/>
    <p:sldId id="275" r:id="rId16"/>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DDCAC-99A0-44EF-B8ED-C3208A30340E}" v="18" dt="2018-12-17T14:04:5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25"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 Emilio Montanari - carlo.montanari3@studio.unibo.it" userId="c30cf62a-023f-42a5-9fb8-249fbb46a2c7" providerId="ADAL" clId="{B2232A5E-18E8-4C7D-BFC2-BFC970EC7D78}"/>
    <pc:docChg chg="undo custSel addSld delSld modSld">
      <pc:chgData name="Carlo Emilio Montanari - carlo.montanari3@studio.unibo.it" userId="c30cf62a-023f-42a5-9fb8-249fbb46a2c7" providerId="ADAL" clId="{B2232A5E-18E8-4C7D-BFC2-BFC970EC7D78}" dt="2018-12-16T15:37:56.940" v="936" actId="2696"/>
      <pc:docMkLst>
        <pc:docMk/>
      </pc:docMkLst>
      <pc:sldChg chg="addSp delSp modSp add">
        <pc:chgData name="Carlo Emilio Montanari - carlo.montanari3@studio.unibo.it" userId="c30cf62a-023f-42a5-9fb8-249fbb46a2c7" providerId="ADAL" clId="{B2232A5E-18E8-4C7D-BFC2-BFC970EC7D78}" dt="2018-12-16T15:37:34.696" v="935" actId="478"/>
        <pc:sldMkLst>
          <pc:docMk/>
          <pc:sldMk cId="2870039045" sldId="258"/>
        </pc:sldMkLst>
        <pc:spChg chg="mod">
          <ac:chgData name="Carlo Emilio Montanari - carlo.montanari3@studio.unibo.it" userId="c30cf62a-023f-42a5-9fb8-249fbb46a2c7" providerId="ADAL" clId="{B2232A5E-18E8-4C7D-BFC2-BFC970EC7D78}" dt="2018-12-15T17:44:08.170" v="40" actId="20577"/>
          <ac:spMkLst>
            <pc:docMk/>
            <pc:sldMk cId="2870039045" sldId="258"/>
            <ac:spMk id="2" creationId="{5174C2B6-F3F7-4D56-B9AB-6F70C728A685}"/>
          </ac:spMkLst>
        </pc:spChg>
        <pc:spChg chg="del mod">
          <ac:chgData name="Carlo Emilio Montanari - carlo.montanari3@studio.unibo.it" userId="c30cf62a-023f-42a5-9fb8-249fbb46a2c7" providerId="ADAL" clId="{B2232A5E-18E8-4C7D-BFC2-BFC970EC7D78}" dt="2018-12-15T17:45:49.426" v="76"/>
          <ac:spMkLst>
            <pc:docMk/>
            <pc:sldMk cId="2870039045" sldId="258"/>
            <ac:spMk id="3" creationId="{95359590-0946-46AE-A1FD-1231E46E8071}"/>
          </ac:spMkLst>
        </pc:spChg>
        <pc:spChg chg="mod">
          <ac:chgData name="Carlo Emilio Montanari - carlo.montanari3@studio.unibo.it" userId="c30cf62a-023f-42a5-9fb8-249fbb46a2c7" providerId="ADAL" clId="{B2232A5E-18E8-4C7D-BFC2-BFC970EC7D78}" dt="2018-12-15T17:55:26.548" v="287" actId="20577"/>
          <ac:spMkLst>
            <pc:docMk/>
            <pc:sldMk cId="2870039045" sldId="258"/>
            <ac:spMk id="4" creationId="{CCD45C55-CEF2-4A7F-A1EC-DD8A142D35E1}"/>
          </ac:spMkLst>
        </pc:spChg>
        <pc:spChg chg="add del mod">
          <ac:chgData name="Carlo Emilio Montanari - carlo.montanari3@studio.unibo.it" userId="c30cf62a-023f-42a5-9fb8-249fbb46a2c7" providerId="ADAL" clId="{B2232A5E-18E8-4C7D-BFC2-BFC970EC7D78}" dt="2018-12-16T15:37:34.696" v="935" actId="478"/>
          <ac:spMkLst>
            <pc:docMk/>
            <pc:sldMk cId="2870039045" sldId="258"/>
            <ac:spMk id="7" creationId="{4A512A9C-F16A-4DA7-B9C5-AA1633A7DDB8}"/>
          </ac:spMkLst>
        </pc:spChg>
        <pc:picChg chg="add del mod">
          <ac:chgData name="Carlo Emilio Montanari - carlo.montanari3@studio.unibo.it" userId="c30cf62a-023f-42a5-9fb8-249fbb46a2c7" providerId="ADAL" clId="{B2232A5E-18E8-4C7D-BFC2-BFC970EC7D78}" dt="2018-12-16T15:37:32.137" v="934" actId="478"/>
          <ac:picMkLst>
            <pc:docMk/>
            <pc:sldMk cId="2870039045" sldId="258"/>
            <ac:picMk id="5" creationId="{385AECFE-4CB3-4CCE-A23E-6F62ED4E6C5E}"/>
          </ac:picMkLst>
        </pc:picChg>
      </pc:sldChg>
      <pc:sldChg chg="addSp delSp modSp add">
        <pc:chgData name="Carlo Emilio Montanari - carlo.montanari3@studio.unibo.it" userId="c30cf62a-023f-42a5-9fb8-249fbb46a2c7" providerId="ADAL" clId="{B2232A5E-18E8-4C7D-BFC2-BFC970EC7D78}" dt="2018-12-15T18:06:17.659" v="925" actId="20577"/>
        <pc:sldMkLst>
          <pc:docMk/>
          <pc:sldMk cId="3370517342" sldId="259"/>
        </pc:sldMkLst>
        <pc:spChg chg="mod">
          <ac:chgData name="Carlo Emilio Montanari - carlo.montanari3@studio.unibo.it" userId="c30cf62a-023f-42a5-9fb8-249fbb46a2c7" providerId="ADAL" clId="{B2232A5E-18E8-4C7D-BFC2-BFC970EC7D78}" dt="2018-12-15T17:47:16.495" v="78"/>
          <ac:spMkLst>
            <pc:docMk/>
            <pc:sldMk cId="3370517342" sldId="259"/>
            <ac:spMk id="2" creationId="{EA107276-60BB-4DFF-A6DF-F2208B06CDF1}"/>
          </ac:spMkLst>
        </pc:spChg>
        <pc:spChg chg="del">
          <ac:chgData name="Carlo Emilio Montanari - carlo.montanari3@studio.unibo.it" userId="c30cf62a-023f-42a5-9fb8-249fbb46a2c7" providerId="ADAL" clId="{B2232A5E-18E8-4C7D-BFC2-BFC970EC7D78}" dt="2018-12-15T17:48:27.486" v="79"/>
          <ac:spMkLst>
            <pc:docMk/>
            <pc:sldMk cId="3370517342" sldId="259"/>
            <ac:spMk id="3" creationId="{BE4B447E-3B8C-4BE1-8EBD-335C1929C462}"/>
          </ac:spMkLst>
        </pc:spChg>
        <pc:spChg chg="mod">
          <ac:chgData name="Carlo Emilio Montanari - carlo.montanari3@studio.unibo.it" userId="c30cf62a-023f-42a5-9fb8-249fbb46a2c7" providerId="ADAL" clId="{B2232A5E-18E8-4C7D-BFC2-BFC970EC7D78}" dt="2018-12-15T18:06:17.659" v="925" actId="20577"/>
          <ac:spMkLst>
            <pc:docMk/>
            <pc:sldMk cId="3370517342" sldId="259"/>
            <ac:spMk id="4" creationId="{C4773E17-5535-4F1C-8AC5-0505C8379899}"/>
          </ac:spMkLst>
        </pc:spChg>
        <pc:picChg chg="add mod">
          <ac:chgData name="Carlo Emilio Montanari - carlo.montanari3@studio.unibo.it" userId="c30cf62a-023f-42a5-9fb8-249fbb46a2c7" providerId="ADAL" clId="{B2232A5E-18E8-4C7D-BFC2-BFC970EC7D78}" dt="2018-12-15T17:49:47.305" v="123"/>
          <ac:picMkLst>
            <pc:docMk/>
            <pc:sldMk cId="3370517342" sldId="259"/>
            <ac:picMk id="5" creationId="{2A857ACB-6C89-4024-BFCE-F1A2ED0139A8}"/>
          </ac:picMkLst>
        </pc:picChg>
      </pc:sldChg>
      <pc:sldChg chg="addSp delSp modSp add del">
        <pc:chgData name="Carlo Emilio Montanari - carlo.montanari3@studio.unibo.it" userId="c30cf62a-023f-42a5-9fb8-249fbb46a2c7" providerId="ADAL" clId="{B2232A5E-18E8-4C7D-BFC2-BFC970EC7D78}" dt="2018-12-16T15:37:56.940" v="936" actId="2696"/>
        <pc:sldMkLst>
          <pc:docMk/>
          <pc:sldMk cId="3938129190" sldId="260"/>
        </pc:sldMkLst>
        <pc:spChg chg="mod">
          <ac:chgData name="Carlo Emilio Montanari - carlo.montanari3@studio.unibo.it" userId="c30cf62a-023f-42a5-9fb8-249fbb46a2c7" providerId="ADAL" clId="{B2232A5E-18E8-4C7D-BFC2-BFC970EC7D78}" dt="2018-12-15T18:06:29.674" v="927"/>
          <ac:spMkLst>
            <pc:docMk/>
            <pc:sldMk cId="3938129190" sldId="260"/>
            <ac:spMk id="2" creationId="{9F61CA51-2091-4AEC-95FE-26875F1767A3}"/>
          </ac:spMkLst>
        </pc:spChg>
        <pc:spChg chg="del">
          <ac:chgData name="Carlo Emilio Montanari - carlo.montanari3@studio.unibo.it" userId="c30cf62a-023f-42a5-9fb8-249fbb46a2c7" providerId="ADAL" clId="{B2232A5E-18E8-4C7D-BFC2-BFC970EC7D78}" dt="2018-12-15T18:20:17.748" v="928"/>
          <ac:spMkLst>
            <pc:docMk/>
            <pc:sldMk cId="3938129190" sldId="260"/>
            <ac:spMk id="3" creationId="{2E979183-034F-490D-A696-7A468EA46EA2}"/>
          </ac:spMkLst>
        </pc:spChg>
        <pc:picChg chg="add mod">
          <ac:chgData name="Carlo Emilio Montanari - carlo.montanari3@studio.unibo.it" userId="c30cf62a-023f-42a5-9fb8-249fbb46a2c7" providerId="ADAL" clId="{B2232A5E-18E8-4C7D-BFC2-BFC970EC7D78}" dt="2018-12-15T18:20:39.283" v="933" actId="14100"/>
          <ac:picMkLst>
            <pc:docMk/>
            <pc:sldMk cId="3938129190" sldId="260"/>
            <ac:picMk id="6" creationId="{6A5B398A-D900-442F-A65A-2ACDD07C302F}"/>
          </ac:picMkLst>
        </pc:picChg>
      </pc:sldChg>
    </pc:docChg>
  </pc:docChgLst>
  <pc:docChgLst>
    <pc:chgData name="Carlo Emilio Montanari" userId="c30cf62a-023f-42a5-9fb8-249fbb46a2c7" providerId="ADAL" clId="{DABDDCAC-99A0-44EF-B8ED-C3208A30340E}"/>
    <pc:docChg chg="undo custSel addSld delSld modSld">
      <pc:chgData name="Carlo Emilio Montanari" userId="c30cf62a-023f-42a5-9fb8-249fbb46a2c7" providerId="ADAL" clId="{DABDDCAC-99A0-44EF-B8ED-C3208A30340E}" dt="2018-12-17T14:05:06.996" v="1322" actId="478"/>
      <pc:docMkLst>
        <pc:docMk/>
      </pc:docMkLst>
      <pc:sldChg chg="modSp">
        <pc:chgData name="Carlo Emilio Montanari" userId="c30cf62a-023f-42a5-9fb8-249fbb46a2c7" providerId="ADAL" clId="{DABDDCAC-99A0-44EF-B8ED-C3208A30340E}" dt="2018-12-17T10:45:38.270" v="346" actId="790"/>
        <pc:sldMkLst>
          <pc:docMk/>
          <pc:sldMk cId="2870039045" sldId="258"/>
        </pc:sldMkLst>
        <pc:spChg chg="mod">
          <ac:chgData name="Carlo Emilio Montanari" userId="c30cf62a-023f-42a5-9fb8-249fbb46a2c7" providerId="ADAL" clId="{DABDDCAC-99A0-44EF-B8ED-C3208A30340E}" dt="2018-12-17T10:45:38.270" v="346" actId="790"/>
          <ac:spMkLst>
            <pc:docMk/>
            <pc:sldMk cId="2870039045" sldId="258"/>
            <ac:spMk id="2" creationId="{5174C2B6-F3F7-4D56-B9AB-6F70C728A685}"/>
          </ac:spMkLst>
        </pc:spChg>
        <pc:spChg chg="mod">
          <ac:chgData name="Carlo Emilio Montanari" userId="c30cf62a-023f-42a5-9fb8-249fbb46a2c7" providerId="ADAL" clId="{DABDDCAC-99A0-44EF-B8ED-C3208A30340E}" dt="2018-12-17T10:42:46.783" v="341" actId="20577"/>
          <ac:spMkLst>
            <pc:docMk/>
            <pc:sldMk cId="2870039045" sldId="258"/>
            <ac:spMk id="4" creationId="{CCD45C55-CEF2-4A7F-A1EC-DD8A142D35E1}"/>
          </ac:spMkLst>
        </pc:spChg>
      </pc:sldChg>
      <pc:sldChg chg="modSp">
        <pc:chgData name="Carlo Emilio Montanari" userId="c30cf62a-023f-42a5-9fb8-249fbb46a2c7" providerId="ADAL" clId="{DABDDCAC-99A0-44EF-B8ED-C3208A30340E}" dt="2018-12-17T10:43:59.637" v="344" actId="113"/>
        <pc:sldMkLst>
          <pc:docMk/>
          <pc:sldMk cId="3370517342" sldId="259"/>
        </pc:sldMkLst>
        <pc:spChg chg="mod">
          <ac:chgData name="Carlo Emilio Montanari" userId="c30cf62a-023f-42a5-9fb8-249fbb46a2c7" providerId="ADAL" clId="{DABDDCAC-99A0-44EF-B8ED-C3208A30340E}" dt="2018-12-17T10:43:59.637" v="344" actId="113"/>
          <ac:spMkLst>
            <pc:docMk/>
            <pc:sldMk cId="3370517342" sldId="259"/>
            <ac:spMk id="4" creationId="{C4773E17-5535-4F1C-8AC5-0505C8379899}"/>
          </ac:spMkLst>
        </pc:spChg>
      </pc:sldChg>
      <pc:sldChg chg="modSp">
        <pc:chgData name="Carlo Emilio Montanari" userId="c30cf62a-023f-42a5-9fb8-249fbb46a2c7" providerId="ADAL" clId="{DABDDCAC-99A0-44EF-B8ED-C3208A30340E}" dt="2018-12-17T11:42:10.103" v="1286" actId="313"/>
        <pc:sldMkLst>
          <pc:docMk/>
          <pc:sldMk cId="3685251101" sldId="261"/>
        </pc:sldMkLst>
        <pc:spChg chg="mod">
          <ac:chgData name="Carlo Emilio Montanari" userId="c30cf62a-023f-42a5-9fb8-249fbb46a2c7" providerId="ADAL" clId="{DABDDCAC-99A0-44EF-B8ED-C3208A30340E}" dt="2018-12-17T11:42:10.103" v="1286" actId="313"/>
          <ac:spMkLst>
            <pc:docMk/>
            <pc:sldMk cId="3685251101" sldId="261"/>
            <ac:spMk id="2" creationId="{17A37FF2-594D-459E-BB41-C1F57E1F7194}"/>
          </ac:spMkLst>
        </pc:spChg>
        <pc:spChg chg="mod">
          <ac:chgData name="Carlo Emilio Montanari" userId="c30cf62a-023f-42a5-9fb8-249fbb46a2c7" providerId="ADAL" clId="{DABDDCAC-99A0-44EF-B8ED-C3208A30340E}" dt="2018-12-17T11:42:03.446" v="1285" actId="313"/>
          <ac:spMkLst>
            <pc:docMk/>
            <pc:sldMk cId="3685251101" sldId="261"/>
            <ac:spMk id="3" creationId="{8565AF7B-C16E-45B1-A353-858A4F867357}"/>
          </ac:spMkLst>
        </pc:spChg>
      </pc:sldChg>
      <pc:sldChg chg="modSp">
        <pc:chgData name="Carlo Emilio Montanari" userId="c30cf62a-023f-42a5-9fb8-249fbb46a2c7" providerId="ADAL" clId="{DABDDCAC-99A0-44EF-B8ED-C3208A30340E}" dt="2018-12-17T11:41:39.890" v="1281" actId="790"/>
        <pc:sldMkLst>
          <pc:docMk/>
          <pc:sldMk cId="3066535113" sldId="263"/>
        </pc:sldMkLst>
        <pc:spChg chg="mod">
          <ac:chgData name="Carlo Emilio Montanari" userId="c30cf62a-023f-42a5-9fb8-249fbb46a2c7" providerId="ADAL" clId="{DABDDCAC-99A0-44EF-B8ED-C3208A30340E}" dt="2018-12-17T11:41:39.890" v="1281" actId="790"/>
          <ac:spMkLst>
            <pc:docMk/>
            <pc:sldMk cId="3066535113" sldId="263"/>
            <ac:spMk id="2" creationId="{C3E49D8D-BEAC-4774-BF8F-CA783E0474F7}"/>
          </ac:spMkLst>
        </pc:spChg>
        <pc:spChg chg="mod">
          <ac:chgData name="Carlo Emilio Montanari" userId="c30cf62a-023f-42a5-9fb8-249fbb46a2c7" providerId="ADAL" clId="{DABDDCAC-99A0-44EF-B8ED-C3208A30340E}" dt="2018-12-17T11:41:27.194" v="1279" actId="790"/>
          <ac:spMkLst>
            <pc:docMk/>
            <pc:sldMk cId="3066535113" sldId="263"/>
            <ac:spMk id="4" creationId="{D9ECA094-B4F7-45B4-8F3F-040298F70D40}"/>
          </ac:spMkLst>
        </pc:spChg>
      </pc:sldChg>
      <pc:sldChg chg="modSp">
        <pc:chgData name="Carlo Emilio Montanari" userId="c30cf62a-023f-42a5-9fb8-249fbb46a2c7" providerId="ADAL" clId="{DABDDCAC-99A0-44EF-B8ED-C3208A30340E}" dt="2018-12-17T11:41:21.439" v="1278" actId="790"/>
        <pc:sldMkLst>
          <pc:docMk/>
          <pc:sldMk cId="3938828487" sldId="264"/>
        </pc:sldMkLst>
        <pc:spChg chg="mod">
          <ac:chgData name="Carlo Emilio Montanari" userId="c30cf62a-023f-42a5-9fb8-249fbb46a2c7" providerId="ADAL" clId="{DABDDCAC-99A0-44EF-B8ED-C3208A30340E}" dt="2018-12-17T11:41:21.439" v="1278" actId="790"/>
          <ac:spMkLst>
            <pc:docMk/>
            <pc:sldMk cId="3938828487" sldId="264"/>
            <ac:spMk id="2" creationId="{FA5AA503-3CD4-4227-9737-F8A8EB29B21D}"/>
          </ac:spMkLst>
        </pc:spChg>
        <pc:spChg chg="mod">
          <ac:chgData name="Carlo Emilio Montanari" userId="c30cf62a-023f-42a5-9fb8-249fbb46a2c7" providerId="ADAL" clId="{DABDDCAC-99A0-44EF-B8ED-C3208A30340E}" dt="2018-12-17T11:41:16.563" v="1277" actId="790"/>
          <ac:spMkLst>
            <pc:docMk/>
            <pc:sldMk cId="3938828487" sldId="264"/>
            <ac:spMk id="4" creationId="{CB947AEC-6AB3-4A05-8CE4-42FAB2DA5357}"/>
          </ac:spMkLst>
        </pc:spChg>
      </pc:sldChg>
      <pc:sldChg chg="modSp">
        <pc:chgData name="Carlo Emilio Montanari" userId="c30cf62a-023f-42a5-9fb8-249fbb46a2c7" providerId="ADAL" clId="{DABDDCAC-99A0-44EF-B8ED-C3208A30340E}" dt="2018-12-17T11:41:09.344" v="1276" actId="20577"/>
        <pc:sldMkLst>
          <pc:docMk/>
          <pc:sldMk cId="3035432455" sldId="266"/>
        </pc:sldMkLst>
        <pc:spChg chg="mod">
          <ac:chgData name="Carlo Emilio Montanari" userId="c30cf62a-023f-42a5-9fb8-249fbb46a2c7" providerId="ADAL" clId="{DABDDCAC-99A0-44EF-B8ED-C3208A30340E}" dt="2018-12-17T11:41:02.118" v="1274" actId="790"/>
          <ac:spMkLst>
            <pc:docMk/>
            <pc:sldMk cId="3035432455" sldId="266"/>
            <ac:spMk id="2" creationId="{2150BD83-C161-4317-860A-DD46AC2D5030}"/>
          </ac:spMkLst>
        </pc:spChg>
        <pc:spChg chg="mod">
          <ac:chgData name="Carlo Emilio Montanari" userId="c30cf62a-023f-42a5-9fb8-249fbb46a2c7" providerId="ADAL" clId="{DABDDCAC-99A0-44EF-B8ED-C3208A30340E}" dt="2018-12-17T11:41:09.344" v="1276" actId="20577"/>
          <ac:spMkLst>
            <pc:docMk/>
            <pc:sldMk cId="3035432455" sldId="266"/>
            <ac:spMk id="4" creationId="{5DFB0323-3EDA-49D2-AFD4-E87C75856F39}"/>
          </ac:spMkLst>
        </pc:spChg>
      </pc:sldChg>
      <pc:sldChg chg="modSp add del">
        <pc:chgData name="Carlo Emilio Montanari" userId="c30cf62a-023f-42a5-9fb8-249fbb46a2c7" providerId="ADAL" clId="{DABDDCAC-99A0-44EF-B8ED-C3208A30340E}" dt="2018-12-16T23:00:52.301" v="85" actId="2696"/>
        <pc:sldMkLst>
          <pc:docMk/>
          <pc:sldMk cId="1625802342" sldId="268"/>
        </pc:sldMkLst>
        <pc:spChg chg="mod">
          <ac:chgData name="Carlo Emilio Montanari" userId="c30cf62a-023f-42a5-9fb8-249fbb46a2c7" providerId="ADAL" clId="{DABDDCAC-99A0-44EF-B8ED-C3208A30340E}" dt="2018-12-16T22:40:49.337" v="20" actId="20577"/>
          <ac:spMkLst>
            <pc:docMk/>
            <pc:sldMk cId="1625802342" sldId="268"/>
            <ac:spMk id="2" creationId="{AD81B673-634B-40D4-9EF9-0A634D2A134F}"/>
          </ac:spMkLst>
        </pc:spChg>
      </pc:sldChg>
      <pc:sldChg chg="add del">
        <pc:chgData name="Carlo Emilio Montanari" userId="c30cf62a-023f-42a5-9fb8-249fbb46a2c7" providerId="ADAL" clId="{DABDDCAC-99A0-44EF-B8ED-C3208A30340E}" dt="2018-12-16T22:40:39.314" v="1"/>
        <pc:sldMkLst>
          <pc:docMk/>
          <pc:sldMk cId="1897143954" sldId="268"/>
        </pc:sldMkLst>
      </pc:sldChg>
      <pc:sldChg chg="modSp">
        <pc:chgData name="Carlo Emilio Montanari" userId="c30cf62a-023f-42a5-9fb8-249fbb46a2c7" providerId="ADAL" clId="{DABDDCAC-99A0-44EF-B8ED-C3208A30340E}" dt="2018-12-17T11:40:51.071" v="1272" actId="790"/>
        <pc:sldMkLst>
          <pc:docMk/>
          <pc:sldMk cId="2216593587" sldId="268"/>
        </pc:sldMkLst>
        <pc:spChg chg="mod">
          <ac:chgData name="Carlo Emilio Montanari" userId="c30cf62a-023f-42a5-9fb8-249fbb46a2c7" providerId="ADAL" clId="{DABDDCAC-99A0-44EF-B8ED-C3208A30340E}" dt="2018-12-17T11:40:51.071" v="1272" actId="790"/>
          <ac:spMkLst>
            <pc:docMk/>
            <pc:sldMk cId="2216593587" sldId="268"/>
            <ac:spMk id="4" creationId="{0016C880-F2C2-4B17-8831-97D5054EADD5}"/>
          </ac:spMkLst>
        </pc:spChg>
      </pc:sldChg>
      <pc:sldChg chg="modSp add del">
        <pc:chgData name="Carlo Emilio Montanari" userId="c30cf62a-023f-42a5-9fb8-249fbb46a2c7" providerId="ADAL" clId="{DABDDCAC-99A0-44EF-B8ED-C3208A30340E}" dt="2018-12-16T23:00:52.319" v="86" actId="2696"/>
        <pc:sldMkLst>
          <pc:docMk/>
          <pc:sldMk cId="2041745738" sldId="269"/>
        </pc:sldMkLst>
        <pc:spChg chg="mod">
          <ac:chgData name="Carlo Emilio Montanari" userId="c30cf62a-023f-42a5-9fb8-249fbb46a2c7" providerId="ADAL" clId="{DABDDCAC-99A0-44EF-B8ED-C3208A30340E}" dt="2018-12-16T22:41:28.582" v="50" actId="20577"/>
          <ac:spMkLst>
            <pc:docMk/>
            <pc:sldMk cId="2041745738" sldId="269"/>
            <ac:spMk id="2" creationId="{F6B45307-5FA2-4CE8-9538-75F06180C438}"/>
          </ac:spMkLst>
        </pc:spChg>
      </pc:sldChg>
      <pc:sldChg chg="modSp">
        <pc:chgData name="Carlo Emilio Montanari" userId="c30cf62a-023f-42a5-9fb8-249fbb46a2c7" providerId="ADAL" clId="{DABDDCAC-99A0-44EF-B8ED-C3208A30340E}" dt="2018-12-17T11:40:45.268" v="1271" actId="790"/>
        <pc:sldMkLst>
          <pc:docMk/>
          <pc:sldMk cId="3214162779" sldId="269"/>
        </pc:sldMkLst>
        <pc:spChg chg="mod">
          <ac:chgData name="Carlo Emilio Montanari" userId="c30cf62a-023f-42a5-9fb8-249fbb46a2c7" providerId="ADAL" clId="{DABDDCAC-99A0-44EF-B8ED-C3208A30340E}" dt="2018-12-17T11:40:41.172" v="1270" actId="790"/>
          <ac:spMkLst>
            <pc:docMk/>
            <pc:sldMk cId="3214162779" sldId="269"/>
            <ac:spMk id="2" creationId="{28F82B32-9754-4ACF-84F2-E4659B529AE8}"/>
          </ac:spMkLst>
        </pc:spChg>
        <pc:spChg chg="mod">
          <ac:chgData name="Carlo Emilio Montanari" userId="c30cf62a-023f-42a5-9fb8-249fbb46a2c7" providerId="ADAL" clId="{DABDDCAC-99A0-44EF-B8ED-C3208A30340E}" dt="2018-12-17T11:40:45.268" v="1271" actId="790"/>
          <ac:spMkLst>
            <pc:docMk/>
            <pc:sldMk cId="3214162779" sldId="269"/>
            <ac:spMk id="4" creationId="{F4C15C1D-0DC9-44E3-93E5-984897230C6E}"/>
          </ac:spMkLst>
        </pc:spChg>
      </pc:sldChg>
      <pc:sldChg chg="modSp add del">
        <pc:chgData name="Carlo Emilio Montanari" userId="c30cf62a-023f-42a5-9fb8-249fbb46a2c7" providerId="ADAL" clId="{DABDDCAC-99A0-44EF-B8ED-C3208A30340E}" dt="2018-12-16T23:00:52.340" v="87" actId="2696"/>
        <pc:sldMkLst>
          <pc:docMk/>
          <pc:sldMk cId="1689320560" sldId="270"/>
        </pc:sldMkLst>
        <pc:spChg chg="mod">
          <ac:chgData name="Carlo Emilio Montanari" userId="c30cf62a-023f-42a5-9fb8-249fbb46a2c7" providerId="ADAL" clId="{DABDDCAC-99A0-44EF-B8ED-C3208A30340E}" dt="2018-12-16T22:41:49.092" v="84" actId="20577"/>
          <ac:spMkLst>
            <pc:docMk/>
            <pc:sldMk cId="1689320560" sldId="270"/>
            <ac:spMk id="2" creationId="{9AE25796-C41F-4E2E-8A77-AF8F75DB77CB}"/>
          </ac:spMkLst>
        </pc:spChg>
      </pc:sldChg>
      <pc:sldChg chg="modSp">
        <pc:chgData name="Carlo Emilio Montanari" userId="c30cf62a-023f-42a5-9fb8-249fbb46a2c7" providerId="ADAL" clId="{DABDDCAC-99A0-44EF-B8ED-C3208A30340E}" dt="2018-12-17T11:40:33.948" v="1269" actId="790"/>
        <pc:sldMkLst>
          <pc:docMk/>
          <pc:sldMk cId="4273559403" sldId="270"/>
        </pc:sldMkLst>
        <pc:spChg chg="mod">
          <ac:chgData name="Carlo Emilio Montanari" userId="c30cf62a-023f-42a5-9fb8-249fbb46a2c7" providerId="ADAL" clId="{DABDDCAC-99A0-44EF-B8ED-C3208A30340E}" dt="2018-12-17T11:40:28.424" v="1268" actId="790"/>
          <ac:spMkLst>
            <pc:docMk/>
            <pc:sldMk cId="4273559403" sldId="270"/>
            <ac:spMk id="2" creationId="{58D37BE1-7B10-432F-8F78-62B82A49FE6F}"/>
          </ac:spMkLst>
        </pc:spChg>
        <pc:spChg chg="mod">
          <ac:chgData name="Carlo Emilio Montanari" userId="c30cf62a-023f-42a5-9fb8-249fbb46a2c7" providerId="ADAL" clId="{DABDDCAC-99A0-44EF-B8ED-C3208A30340E}" dt="2018-12-17T11:40:33.948" v="1269" actId="790"/>
          <ac:spMkLst>
            <pc:docMk/>
            <pc:sldMk cId="4273559403" sldId="270"/>
            <ac:spMk id="4" creationId="{A6F01312-6F12-4776-B345-3E351C63A65E}"/>
          </ac:spMkLst>
        </pc:spChg>
      </pc:sldChg>
      <pc:sldChg chg="addSp delSp modSp">
        <pc:chgData name="Carlo Emilio Montanari" userId="c30cf62a-023f-42a5-9fb8-249fbb46a2c7" providerId="ADAL" clId="{DABDDCAC-99A0-44EF-B8ED-C3208A30340E}" dt="2018-12-17T11:40:19.320" v="1267" actId="790"/>
        <pc:sldMkLst>
          <pc:docMk/>
          <pc:sldMk cId="4276872005" sldId="271"/>
        </pc:sldMkLst>
        <pc:spChg chg="mod">
          <ac:chgData name="Carlo Emilio Montanari" userId="c30cf62a-023f-42a5-9fb8-249fbb46a2c7" providerId="ADAL" clId="{DABDDCAC-99A0-44EF-B8ED-C3208A30340E}" dt="2018-12-17T11:40:19.320" v="1267" actId="790"/>
          <ac:spMkLst>
            <pc:docMk/>
            <pc:sldMk cId="4276872005" sldId="271"/>
            <ac:spMk id="2" creationId="{F78FF46E-D81C-416E-9047-5B7F39DC94D3}"/>
          </ac:spMkLst>
        </pc:spChg>
        <pc:spChg chg="del mod">
          <ac:chgData name="Carlo Emilio Montanari" userId="c30cf62a-023f-42a5-9fb8-249fbb46a2c7" providerId="ADAL" clId="{DABDDCAC-99A0-44EF-B8ED-C3208A30340E}" dt="2018-12-17T10:57:38.660" v="909" actId="478"/>
          <ac:spMkLst>
            <pc:docMk/>
            <pc:sldMk cId="4276872005" sldId="271"/>
            <ac:spMk id="3" creationId="{C7637D0D-51BA-4A99-A137-E400C157260F}"/>
          </ac:spMkLst>
        </pc:spChg>
        <pc:spChg chg="mod">
          <ac:chgData name="Carlo Emilio Montanari" userId="c30cf62a-023f-42a5-9fb8-249fbb46a2c7" providerId="ADAL" clId="{DABDDCAC-99A0-44EF-B8ED-C3208A30340E}" dt="2018-12-17T11:40:09.626" v="1266" actId="790"/>
          <ac:spMkLst>
            <pc:docMk/>
            <pc:sldMk cId="4276872005" sldId="271"/>
            <ac:spMk id="4" creationId="{E90A77A4-69EF-4B9B-8285-7655C704FC80}"/>
          </ac:spMkLst>
        </pc:spChg>
        <pc:picChg chg="add mod">
          <ac:chgData name="Carlo Emilio Montanari" userId="c30cf62a-023f-42a5-9fb8-249fbb46a2c7" providerId="ADAL" clId="{DABDDCAC-99A0-44EF-B8ED-C3208A30340E}" dt="2018-12-17T10:59:06.120" v="926" actId="1076"/>
          <ac:picMkLst>
            <pc:docMk/>
            <pc:sldMk cId="4276872005" sldId="271"/>
            <ac:picMk id="1026" creationId="{DDF6D593-5AF4-430C-B9CD-2377E81C4B3C}"/>
          </ac:picMkLst>
        </pc:picChg>
        <pc:picChg chg="add mod">
          <ac:chgData name="Carlo Emilio Montanari" userId="c30cf62a-023f-42a5-9fb8-249fbb46a2c7" providerId="ADAL" clId="{DABDDCAC-99A0-44EF-B8ED-C3208A30340E}" dt="2018-12-17T10:59:08.651" v="927" actId="1076"/>
          <ac:picMkLst>
            <pc:docMk/>
            <pc:sldMk cId="4276872005" sldId="271"/>
            <ac:picMk id="1028" creationId="{9CCE7C99-F1CF-42E8-ACED-CC7D2C69C581}"/>
          </ac:picMkLst>
        </pc:picChg>
      </pc:sldChg>
      <pc:sldChg chg="del">
        <pc:chgData name="Carlo Emilio Montanari" userId="c30cf62a-023f-42a5-9fb8-249fbb46a2c7" providerId="ADAL" clId="{DABDDCAC-99A0-44EF-B8ED-C3208A30340E}" dt="2018-12-17T10:47:18.870" v="349" actId="2696"/>
        <pc:sldMkLst>
          <pc:docMk/>
          <pc:sldMk cId="2128042162" sldId="272"/>
        </pc:sldMkLst>
      </pc:sldChg>
      <pc:sldChg chg="del">
        <pc:chgData name="Carlo Emilio Montanari" userId="c30cf62a-023f-42a5-9fb8-249fbb46a2c7" providerId="ADAL" clId="{DABDDCAC-99A0-44EF-B8ED-C3208A30340E}" dt="2018-12-17T10:47:18.892" v="350" actId="2696"/>
        <pc:sldMkLst>
          <pc:docMk/>
          <pc:sldMk cId="601580569" sldId="273"/>
        </pc:sldMkLst>
      </pc:sldChg>
      <pc:sldChg chg="delSp modSp">
        <pc:chgData name="Carlo Emilio Montanari" userId="c30cf62a-023f-42a5-9fb8-249fbb46a2c7" providerId="ADAL" clId="{DABDDCAC-99A0-44EF-B8ED-C3208A30340E}" dt="2018-12-17T14:05:06.996" v="1322" actId="478"/>
        <pc:sldMkLst>
          <pc:docMk/>
          <pc:sldMk cId="2630696969" sldId="274"/>
        </pc:sldMkLst>
        <pc:spChg chg="mod">
          <ac:chgData name="Carlo Emilio Montanari" userId="c30cf62a-023f-42a5-9fb8-249fbb46a2c7" providerId="ADAL" clId="{DABDDCAC-99A0-44EF-B8ED-C3208A30340E}" dt="2018-12-17T14:04:44.630" v="1318"/>
          <ac:spMkLst>
            <pc:docMk/>
            <pc:sldMk cId="2630696969" sldId="274"/>
            <ac:spMk id="2" creationId="{61B5CE4B-EBB3-4372-9295-8CA3D98CD9AA}"/>
          </ac:spMkLst>
        </pc:spChg>
        <pc:spChg chg="del mod">
          <ac:chgData name="Carlo Emilio Montanari" userId="c30cf62a-023f-42a5-9fb8-249fbb46a2c7" providerId="ADAL" clId="{DABDDCAC-99A0-44EF-B8ED-C3208A30340E}" dt="2018-12-17T14:05:04.931" v="1321" actId="478"/>
          <ac:spMkLst>
            <pc:docMk/>
            <pc:sldMk cId="2630696969" sldId="274"/>
            <ac:spMk id="3" creationId="{37D264A2-441C-4634-AE1B-E11752327A24}"/>
          </ac:spMkLst>
        </pc:spChg>
        <pc:spChg chg="del mod">
          <ac:chgData name="Carlo Emilio Montanari" userId="c30cf62a-023f-42a5-9fb8-249fbb46a2c7" providerId="ADAL" clId="{DABDDCAC-99A0-44EF-B8ED-C3208A30340E}" dt="2018-12-17T14:04:56.792" v="1319"/>
          <ac:spMkLst>
            <pc:docMk/>
            <pc:sldMk cId="2630696969" sldId="274"/>
            <ac:spMk id="4" creationId="{EB6015D0-0AEA-4DC8-A4AD-129D5FF9BE81}"/>
          </ac:spMkLst>
        </pc:spChg>
        <pc:spChg chg="del mod">
          <ac:chgData name="Carlo Emilio Montanari" userId="c30cf62a-023f-42a5-9fb8-249fbb46a2c7" providerId="ADAL" clId="{DABDDCAC-99A0-44EF-B8ED-C3208A30340E}" dt="2018-12-17T14:05:06.996" v="1322" actId="478"/>
          <ac:spMkLst>
            <pc:docMk/>
            <pc:sldMk cId="2630696969" sldId="274"/>
            <ac:spMk id="5" creationId="{CE9CDA53-2FA7-4230-9AFC-D14D7EE77C2D}"/>
          </ac:spMkLst>
        </pc:spChg>
        <pc:spChg chg="mod">
          <ac:chgData name="Carlo Emilio Montanari" userId="c30cf62a-023f-42a5-9fb8-249fbb46a2c7" providerId="ADAL" clId="{DABDDCAC-99A0-44EF-B8ED-C3208A30340E}" dt="2018-12-17T14:04:56.878" v="1320" actId="27636"/>
          <ac:spMkLst>
            <pc:docMk/>
            <pc:sldMk cId="2630696969" sldId="274"/>
            <ac:spMk id="6" creationId="{85C8DDE9-8080-4E8F-826C-CC853D0B6595}"/>
          </ac:spMkLst>
        </pc:spChg>
      </pc:sldChg>
      <pc:sldChg chg="addSp delSp modSp add">
        <pc:chgData name="Carlo Emilio Montanari" userId="c30cf62a-023f-42a5-9fb8-249fbb46a2c7" providerId="ADAL" clId="{DABDDCAC-99A0-44EF-B8ED-C3208A30340E}" dt="2018-12-17T11:37:05.492" v="1264" actId="20577"/>
        <pc:sldMkLst>
          <pc:docMk/>
          <pc:sldMk cId="3886677347" sldId="275"/>
        </pc:sldMkLst>
        <pc:spChg chg="mod">
          <ac:chgData name="Carlo Emilio Montanari" userId="c30cf62a-023f-42a5-9fb8-249fbb46a2c7" providerId="ADAL" clId="{DABDDCAC-99A0-44EF-B8ED-C3208A30340E}" dt="2018-12-17T11:37:05.492" v="1264" actId="20577"/>
          <ac:spMkLst>
            <pc:docMk/>
            <pc:sldMk cId="3886677347" sldId="275"/>
            <ac:spMk id="2" creationId="{0166452C-4E3E-470A-9390-53DC0A235417}"/>
          </ac:spMkLst>
        </pc:spChg>
        <pc:spChg chg="del">
          <ac:chgData name="Carlo Emilio Montanari" userId="c30cf62a-023f-42a5-9fb8-249fbb46a2c7" providerId="ADAL" clId="{DABDDCAC-99A0-44EF-B8ED-C3208A30340E}" dt="2018-12-17T11:31:07.815" v="972" actId="478"/>
          <ac:spMkLst>
            <pc:docMk/>
            <pc:sldMk cId="3886677347" sldId="275"/>
            <ac:spMk id="3" creationId="{809845E1-B9EE-47C8-A015-C7A4F04DD930}"/>
          </ac:spMkLst>
        </pc:spChg>
        <pc:spChg chg="mod">
          <ac:chgData name="Carlo Emilio Montanari" userId="c30cf62a-023f-42a5-9fb8-249fbb46a2c7" providerId="ADAL" clId="{DABDDCAC-99A0-44EF-B8ED-C3208A30340E}" dt="2018-12-17T11:35:28.346" v="1262" actId="113"/>
          <ac:spMkLst>
            <pc:docMk/>
            <pc:sldMk cId="3886677347" sldId="275"/>
            <ac:spMk id="4" creationId="{1C278273-47CA-4A2E-BE99-DE41FA0DDA84}"/>
          </ac:spMkLst>
        </pc:spChg>
        <pc:picChg chg="add mod">
          <ac:chgData name="Carlo Emilio Montanari" userId="c30cf62a-023f-42a5-9fb8-249fbb46a2c7" providerId="ADAL" clId="{DABDDCAC-99A0-44EF-B8ED-C3208A30340E}" dt="2018-12-17T11:35:43.017" v="1263" actId="1076"/>
          <ac:picMkLst>
            <pc:docMk/>
            <pc:sldMk cId="3886677347" sldId="275"/>
            <ac:picMk id="2050" creationId="{AD8273CF-82AF-44DD-9A38-2951C128AE36}"/>
          </ac:picMkLst>
        </pc:picChg>
      </pc:sldChg>
    </pc:docChg>
  </pc:docChgLst>
  <pc:docChgLst>
    <pc:chgData name="Carlo Emilio Montanari - carlo.montanari3@studio.unibo.it" userId="c30cf62a-023f-42a5-9fb8-249fbb46a2c7" providerId="ADAL" clId="{DABDDCAC-99A0-44EF-B8ED-C3208A30340E}"/>
    <pc:docChg chg="undo custSel addSld delSld modSld sldOrd">
      <pc:chgData name="Carlo Emilio Montanari - carlo.montanari3@studio.unibo.it" userId="c30cf62a-023f-42a5-9fb8-249fbb46a2c7" providerId="ADAL" clId="{DABDDCAC-99A0-44EF-B8ED-C3208A30340E}" dt="2018-12-17T00:42:06.893" v="1963"/>
      <pc:docMkLst>
        <pc:docMk/>
      </pc:docMkLst>
      <pc:sldChg chg="del">
        <pc:chgData name="Carlo Emilio Montanari - carlo.montanari3@studio.unibo.it" userId="c30cf62a-023f-42a5-9fb8-249fbb46a2c7" providerId="ADAL" clId="{DABDDCAC-99A0-44EF-B8ED-C3208A30340E}" dt="2018-12-17T00:35:12.781" v="1765" actId="2696"/>
        <pc:sldMkLst>
          <pc:docMk/>
          <pc:sldMk cId="908083401" sldId="256"/>
        </pc:sldMkLst>
      </pc:sldChg>
      <pc:sldChg chg="addSp delSp modSp add ord">
        <pc:chgData name="Carlo Emilio Montanari - carlo.montanari3@studio.unibo.it" userId="c30cf62a-023f-42a5-9fb8-249fbb46a2c7" providerId="ADAL" clId="{DABDDCAC-99A0-44EF-B8ED-C3208A30340E}" dt="2018-12-16T23:13:16.074" v="423" actId="1076"/>
        <pc:sldMkLst>
          <pc:docMk/>
          <pc:sldMk cId="2216593587" sldId="268"/>
        </pc:sldMkLst>
        <pc:spChg chg="mod">
          <ac:chgData name="Carlo Emilio Montanari - carlo.montanari3@studio.unibo.it" userId="c30cf62a-023f-42a5-9fb8-249fbb46a2c7" providerId="ADAL" clId="{DABDDCAC-99A0-44EF-B8ED-C3208A30340E}" dt="2018-12-16T23:13:04.596" v="421" actId="20577"/>
          <ac:spMkLst>
            <pc:docMk/>
            <pc:sldMk cId="2216593587" sldId="268"/>
            <ac:spMk id="2" creationId="{7EFB7882-A5CB-4FED-BEE1-D0EC159FA0DE}"/>
          </ac:spMkLst>
        </pc:spChg>
        <pc:spChg chg="del">
          <ac:chgData name="Carlo Emilio Montanari - carlo.montanari3@studio.unibo.it" userId="c30cf62a-023f-42a5-9fb8-249fbb46a2c7" providerId="ADAL" clId="{DABDDCAC-99A0-44EF-B8ED-C3208A30340E}" dt="2018-12-16T23:05:12.555" v="34"/>
          <ac:spMkLst>
            <pc:docMk/>
            <pc:sldMk cId="2216593587" sldId="268"/>
            <ac:spMk id="3" creationId="{D56A86CF-A2FD-4799-8301-43CAA3D077E9}"/>
          </ac:spMkLst>
        </pc:spChg>
        <pc:spChg chg="mod">
          <ac:chgData name="Carlo Emilio Montanari - carlo.montanari3@studio.unibo.it" userId="c30cf62a-023f-42a5-9fb8-249fbb46a2c7" providerId="ADAL" clId="{DABDDCAC-99A0-44EF-B8ED-C3208A30340E}" dt="2018-12-16T23:12:36.127" v="412" actId="20577"/>
          <ac:spMkLst>
            <pc:docMk/>
            <pc:sldMk cId="2216593587" sldId="268"/>
            <ac:spMk id="4" creationId="{0016C880-F2C2-4B17-8831-97D5054EADD5}"/>
          </ac:spMkLst>
        </pc:spChg>
        <pc:picChg chg="add mod">
          <ac:chgData name="Carlo Emilio Montanari - carlo.montanari3@studio.unibo.it" userId="c30cf62a-023f-42a5-9fb8-249fbb46a2c7" providerId="ADAL" clId="{DABDDCAC-99A0-44EF-B8ED-C3208A30340E}" dt="2018-12-16T23:13:16.074" v="423" actId="1076"/>
          <ac:picMkLst>
            <pc:docMk/>
            <pc:sldMk cId="2216593587" sldId="268"/>
            <ac:picMk id="5" creationId="{BABEB370-C084-4450-A853-13068BBD3F1A}"/>
          </ac:picMkLst>
        </pc:picChg>
        <pc:picChg chg="add mod">
          <ac:chgData name="Carlo Emilio Montanari - carlo.montanari3@studio.unibo.it" userId="c30cf62a-023f-42a5-9fb8-249fbb46a2c7" providerId="ADAL" clId="{DABDDCAC-99A0-44EF-B8ED-C3208A30340E}" dt="2018-12-16T23:07:14.561" v="69" actId="1076"/>
          <ac:picMkLst>
            <pc:docMk/>
            <pc:sldMk cId="2216593587" sldId="268"/>
            <ac:picMk id="1026" creationId="{1431D973-8E51-4DC7-9183-47A892CEF7C9}"/>
          </ac:picMkLst>
        </pc:picChg>
        <pc:picChg chg="add mod">
          <ac:chgData name="Carlo Emilio Montanari - carlo.montanari3@studio.unibo.it" userId="c30cf62a-023f-42a5-9fb8-249fbb46a2c7" providerId="ADAL" clId="{DABDDCAC-99A0-44EF-B8ED-C3208A30340E}" dt="2018-12-16T23:13:11.464" v="422" actId="1076"/>
          <ac:picMkLst>
            <pc:docMk/>
            <pc:sldMk cId="2216593587" sldId="268"/>
            <ac:picMk id="1028" creationId="{F4C9282A-2508-49ED-A168-B99173151821}"/>
          </ac:picMkLst>
        </pc:picChg>
      </pc:sldChg>
      <pc:sldChg chg="addSp delSp modSp add">
        <pc:chgData name="Carlo Emilio Montanari - carlo.montanari3@studio.unibo.it" userId="c30cf62a-023f-42a5-9fb8-249fbb46a2c7" providerId="ADAL" clId="{DABDDCAC-99A0-44EF-B8ED-C3208A30340E}" dt="2018-12-16T23:44:02.380" v="1099" actId="1076"/>
        <pc:sldMkLst>
          <pc:docMk/>
          <pc:sldMk cId="3214162779" sldId="269"/>
        </pc:sldMkLst>
        <pc:spChg chg="mod">
          <ac:chgData name="Carlo Emilio Montanari - carlo.montanari3@studio.unibo.it" userId="c30cf62a-023f-42a5-9fb8-249fbb46a2c7" providerId="ADAL" clId="{DABDDCAC-99A0-44EF-B8ED-C3208A30340E}" dt="2018-12-16T23:13:39.730" v="468" actId="20577"/>
          <ac:spMkLst>
            <pc:docMk/>
            <pc:sldMk cId="3214162779" sldId="269"/>
            <ac:spMk id="2" creationId="{28F82B32-9754-4ACF-84F2-E4659B529AE8}"/>
          </ac:spMkLst>
        </pc:spChg>
        <pc:spChg chg="del">
          <ac:chgData name="Carlo Emilio Montanari - carlo.montanari3@studio.unibo.it" userId="c30cf62a-023f-42a5-9fb8-249fbb46a2c7" providerId="ADAL" clId="{DABDDCAC-99A0-44EF-B8ED-C3208A30340E}" dt="2018-12-16T23:14:39.716" v="469"/>
          <ac:spMkLst>
            <pc:docMk/>
            <pc:sldMk cId="3214162779" sldId="269"/>
            <ac:spMk id="3" creationId="{60AC2B66-CA6F-4AAF-8739-0F21E44F457E}"/>
          </ac:spMkLst>
        </pc:spChg>
        <pc:spChg chg="add del mod">
          <ac:chgData name="Carlo Emilio Montanari - carlo.montanari3@studio.unibo.it" userId="c30cf62a-023f-42a5-9fb8-249fbb46a2c7" providerId="ADAL" clId="{DABDDCAC-99A0-44EF-B8ED-C3208A30340E}" dt="2018-12-16T23:27:20.084" v="1094" actId="20577"/>
          <ac:spMkLst>
            <pc:docMk/>
            <pc:sldMk cId="3214162779" sldId="269"/>
            <ac:spMk id="4" creationId="{F4C15C1D-0DC9-44E3-93E5-984897230C6E}"/>
          </ac:spMkLst>
        </pc:spChg>
        <pc:picChg chg="add mod">
          <ac:chgData name="Carlo Emilio Montanari - carlo.montanari3@studio.unibo.it" userId="c30cf62a-023f-42a5-9fb8-249fbb46a2c7" providerId="ADAL" clId="{DABDDCAC-99A0-44EF-B8ED-C3208A30340E}" dt="2018-12-16T23:44:02.380" v="1099" actId="1076"/>
          <ac:picMkLst>
            <pc:docMk/>
            <pc:sldMk cId="3214162779" sldId="269"/>
            <ac:picMk id="5" creationId="{1628D0A3-6076-4AB7-B49E-29F1ABE198C6}"/>
          </ac:picMkLst>
        </pc:picChg>
        <pc:picChg chg="add del mod">
          <ac:chgData name="Carlo Emilio Montanari - carlo.montanari3@studio.unibo.it" userId="c30cf62a-023f-42a5-9fb8-249fbb46a2c7" providerId="ADAL" clId="{DABDDCAC-99A0-44EF-B8ED-C3208A30340E}" dt="2018-12-16T23:21:34.652" v="476"/>
          <ac:picMkLst>
            <pc:docMk/>
            <pc:sldMk cId="3214162779" sldId="269"/>
            <ac:picMk id="7" creationId="{1E4C5CD6-3D10-49C4-8436-35D6950E9F30}"/>
          </ac:picMkLst>
        </pc:picChg>
        <pc:picChg chg="add del mod">
          <ac:chgData name="Carlo Emilio Montanari - carlo.montanari3@studio.unibo.it" userId="c30cf62a-023f-42a5-9fb8-249fbb46a2c7" providerId="ADAL" clId="{DABDDCAC-99A0-44EF-B8ED-C3208A30340E}" dt="2018-12-16T23:21:39.401" v="478"/>
          <ac:picMkLst>
            <pc:docMk/>
            <pc:sldMk cId="3214162779" sldId="269"/>
            <ac:picMk id="9" creationId="{E9CCA96B-67B1-40CF-BEC1-DF0FF70D1FE8}"/>
          </ac:picMkLst>
        </pc:picChg>
        <pc:picChg chg="add mod">
          <ac:chgData name="Carlo Emilio Montanari - carlo.montanari3@studio.unibo.it" userId="c30cf62a-023f-42a5-9fb8-249fbb46a2c7" providerId="ADAL" clId="{DABDDCAC-99A0-44EF-B8ED-C3208A30340E}" dt="2018-12-16T23:43:59.919" v="1098" actId="1076"/>
          <ac:picMkLst>
            <pc:docMk/>
            <pc:sldMk cId="3214162779" sldId="269"/>
            <ac:picMk id="11" creationId="{BD136818-5314-492A-A498-5D3814631A3F}"/>
          </ac:picMkLst>
        </pc:picChg>
        <pc:picChg chg="add del">
          <ac:chgData name="Carlo Emilio Montanari - carlo.montanari3@studio.unibo.it" userId="c30cf62a-023f-42a5-9fb8-249fbb46a2c7" providerId="ADAL" clId="{DABDDCAC-99A0-44EF-B8ED-C3208A30340E}" dt="2018-12-16T23:15:36.641" v="472"/>
          <ac:picMkLst>
            <pc:docMk/>
            <pc:sldMk cId="3214162779" sldId="269"/>
            <ac:picMk id="2050" creationId="{80883512-1435-4058-B84A-5FD3F0E5A8CB}"/>
          </ac:picMkLst>
        </pc:picChg>
      </pc:sldChg>
      <pc:sldChg chg="addSp delSp modSp add">
        <pc:chgData name="Carlo Emilio Montanari - carlo.montanari3@studio.unibo.it" userId="c30cf62a-023f-42a5-9fb8-249fbb46a2c7" providerId="ADAL" clId="{DABDDCAC-99A0-44EF-B8ED-C3208A30340E}" dt="2018-12-17T00:30:43.384" v="1747" actId="1076"/>
        <pc:sldMkLst>
          <pc:docMk/>
          <pc:sldMk cId="4273559403" sldId="270"/>
        </pc:sldMkLst>
        <pc:spChg chg="mod">
          <ac:chgData name="Carlo Emilio Montanari - carlo.montanari3@studio.unibo.it" userId="c30cf62a-023f-42a5-9fb8-249fbb46a2c7" providerId="ADAL" clId="{DABDDCAC-99A0-44EF-B8ED-C3208A30340E}" dt="2018-12-16T23:44:50.331" v="1209" actId="20577"/>
          <ac:spMkLst>
            <pc:docMk/>
            <pc:sldMk cId="4273559403" sldId="270"/>
            <ac:spMk id="2" creationId="{58D37BE1-7B10-432F-8F78-62B82A49FE6F}"/>
          </ac:spMkLst>
        </pc:spChg>
        <pc:spChg chg="del">
          <ac:chgData name="Carlo Emilio Montanari - carlo.montanari3@studio.unibo.it" userId="c30cf62a-023f-42a5-9fb8-249fbb46a2c7" providerId="ADAL" clId="{DABDDCAC-99A0-44EF-B8ED-C3208A30340E}" dt="2018-12-17T00:24:43.154" v="1214" actId="478"/>
          <ac:spMkLst>
            <pc:docMk/>
            <pc:sldMk cId="4273559403" sldId="270"/>
            <ac:spMk id="3" creationId="{34B2AA80-2AF6-471D-899C-A374904CD62B}"/>
          </ac:spMkLst>
        </pc:spChg>
        <pc:spChg chg="mod">
          <ac:chgData name="Carlo Emilio Montanari - carlo.montanari3@studio.unibo.it" userId="c30cf62a-023f-42a5-9fb8-249fbb46a2c7" providerId="ADAL" clId="{DABDDCAC-99A0-44EF-B8ED-C3208A30340E}" dt="2018-12-17T00:30:12.288" v="1744" actId="20577"/>
          <ac:spMkLst>
            <pc:docMk/>
            <pc:sldMk cId="4273559403" sldId="270"/>
            <ac:spMk id="4" creationId="{A6F01312-6F12-4776-B345-3E351C63A65E}"/>
          </ac:spMkLst>
        </pc:spChg>
        <pc:picChg chg="add mod">
          <ac:chgData name="Carlo Emilio Montanari - carlo.montanari3@studio.unibo.it" userId="c30cf62a-023f-42a5-9fb8-249fbb46a2c7" providerId="ADAL" clId="{DABDDCAC-99A0-44EF-B8ED-C3208A30340E}" dt="2018-12-17T00:26:08.582" v="1230" actId="1076"/>
          <ac:picMkLst>
            <pc:docMk/>
            <pc:sldMk cId="4273559403" sldId="270"/>
            <ac:picMk id="5" creationId="{772CDFBF-E47C-4D6A-9C37-445528460B3A}"/>
          </ac:picMkLst>
        </pc:picChg>
        <pc:picChg chg="add mod modCrop">
          <ac:chgData name="Carlo Emilio Montanari - carlo.montanari3@studio.unibo.it" userId="c30cf62a-023f-42a5-9fb8-249fbb46a2c7" providerId="ADAL" clId="{DABDDCAC-99A0-44EF-B8ED-C3208A30340E}" dt="2018-12-17T00:30:43.384" v="1747" actId="1076"/>
          <ac:picMkLst>
            <pc:docMk/>
            <pc:sldMk cId="4273559403" sldId="270"/>
            <ac:picMk id="6" creationId="{DAA460CA-3E41-4EF9-A60E-AB22C5070D72}"/>
          </ac:picMkLst>
        </pc:picChg>
        <pc:picChg chg="add mod">
          <ac:chgData name="Carlo Emilio Montanari - carlo.montanari3@studio.unibo.it" userId="c30cf62a-023f-42a5-9fb8-249fbb46a2c7" providerId="ADAL" clId="{DABDDCAC-99A0-44EF-B8ED-C3208A30340E}" dt="2018-12-17T00:25:27.859" v="1222" actId="1076"/>
          <ac:picMkLst>
            <pc:docMk/>
            <pc:sldMk cId="4273559403" sldId="270"/>
            <ac:picMk id="3074" creationId="{DAFA49AB-EECF-49A8-A00D-25FD5021289C}"/>
          </ac:picMkLst>
        </pc:picChg>
      </pc:sldChg>
      <pc:sldChg chg="modSp add">
        <pc:chgData name="Carlo Emilio Montanari - carlo.montanari3@studio.unibo.it" userId="c30cf62a-023f-42a5-9fb8-249fbb46a2c7" providerId="ADAL" clId="{DABDDCAC-99A0-44EF-B8ED-C3208A30340E}" dt="2018-12-17T00:35:56.591" v="1799" actId="20577"/>
        <pc:sldMkLst>
          <pc:docMk/>
          <pc:sldMk cId="4276872005" sldId="271"/>
        </pc:sldMkLst>
        <pc:spChg chg="mod">
          <ac:chgData name="Carlo Emilio Montanari - carlo.montanari3@studio.unibo.it" userId="c30cf62a-023f-42a5-9fb8-249fbb46a2c7" providerId="ADAL" clId="{DABDDCAC-99A0-44EF-B8ED-C3208A30340E}" dt="2018-12-17T00:35:56.591" v="1799" actId="20577"/>
          <ac:spMkLst>
            <pc:docMk/>
            <pc:sldMk cId="4276872005" sldId="271"/>
            <ac:spMk id="2" creationId="{F78FF46E-D81C-416E-9047-5B7F39DC94D3}"/>
          </ac:spMkLst>
        </pc:spChg>
      </pc:sldChg>
      <pc:sldChg chg="modSp add">
        <pc:chgData name="Carlo Emilio Montanari - carlo.montanari3@studio.unibo.it" userId="c30cf62a-023f-42a5-9fb8-249fbb46a2c7" providerId="ADAL" clId="{DABDDCAC-99A0-44EF-B8ED-C3208A30340E}" dt="2018-12-17T00:39:25.866" v="1841" actId="20577"/>
        <pc:sldMkLst>
          <pc:docMk/>
          <pc:sldMk cId="2128042162" sldId="272"/>
        </pc:sldMkLst>
        <pc:spChg chg="mod">
          <ac:chgData name="Carlo Emilio Montanari - carlo.montanari3@studio.unibo.it" userId="c30cf62a-023f-42a5-9fb8-249fbb46a2c7" providerId="ADAL" clId="{DABDDCAC-99A0-44EF-B8ED-C3208A30340E}" dt="2018-12-17T00:39:25.866" v="1841" actId="20577"/>
          <ac:spMkLst>
            <pc:docMk/>
            <pc:sldMk cId="2128042162" sldId="272"/>
            <ac:spMk id="2" creationId="{B9220C89-53E0-4A4A-B5FC-BB9516F8D258}"/>
          </ac:spMkLst>
        </pc:spChg>
      </pc:sldChg>
      <pc:sldChg chg="modSp add">
        <pc:chgData name="Carlo Emilio Montanari - carlo.montanari3@studio.unibo.it" userId="c30cf62a-023f-42a5-9fb8-249fbb46a2c7" providerId="ADAL" clId="{DABDDCAC-99A0-44EF-B8ED-C3208A30340E}" dt="2018-12-17T00:40:23.527" v="1931" actId="20577"/>
        <pc:sldMkLst>
          <pc:docMk/>
          <pc:sldMk cId="601580569" sldId="273"/>
        </pc:sldMkLst>
        <pc:spChg chg="mod">
          <ac:chgData name="Carlo Emilio Montanari - carlo.montanari3@studio.unibo.it" userId="c30cf62a-023f-42a5-9fb8-249fbb46a2c7" providerId="ADAL" clId="{DABDDCAC-99A0-44EF-B8ED-C3208A30340E}" dt="2018-12-17T00:40:23.527" v="1931" actId="20577"/>
          <ac:spMkLst>
            <pc:docMk/>
            <pc:sldMk cId="601580569" sldId="273"/>
            <ac:spMk id="2" creationId="{62A32C02-B196-4756-BD52-36E0515C229C}"/>
          </ac:spMkLst>
        </pc:spChg>
      </pc:sldChg>
      <pc:sldChg chg="modSp add">
        <pc:chgData name="Carlo Emilio Montanari - carlo.montanari3@studio.unibo.it" userId="c30cf62a-023f-42a5-9fb8-249fbb46a2c7" providerId="ADAL" clId="{DABDDCAC-99A0-44EF-B8ED-C3208A30340E}" dt="2018-12-17T00:42:06.893" v="1963"/>
        <pc:sldMkLst>
          <pc:docMk/>
          <pc:sldMk cId="2630696969" sldId="274"/>
        </pc:sldMkLst>
        <pc:spChg chg="mod">
          <ac:chgData name="Carlo Emilio Montanari - carlo.montanari3@studio.unibo.it" userId="c30cf62a-023f-42a5-9fb8-249fbb46a2c7" providerId="ADAL" clId="{DABDDCAC-99A0-44EF-B8ED-C3208A30340E}" dt="2018-12-17T00:42:06.893" v="1963"/>
          <ac:spMkLst>
            <pc:docMk/>
            <pc:sldMk cId="2630696969" sldId="274"/>
            <ac:spMk id="2" creationId="{61B5CE4B-EBB3-4372-9295-8CA3D98CD9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38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0988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97309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2270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Modifica gli stili del testo dello schema</a:t>
            </a:r>
          </a:p>
        </p:txBody>
      </p:sp>
      <p:cxnSp>
        <p:nvCxnSpPr>
          <p:cNvPr id="58" name="Connettore diritto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96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7" name="Segnaposto numero diapositiva 6"/>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07987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endParaRPr lang="it-IT"/>
          </a:p>
        </p:txBody>
      </p:sp>
      <p:sp>
        <p:nvSpPr>
          <p:cNvPr id="7" name="Segnaposto data 6"/>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9" name="Segnaposto numero diapositiva 8"/>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106171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endParaRPr lang="it-IT"/>
          </a:p>
        </p:txBody>
      </p:sp>
      <p:sp>
        <p:nvSpPr>
          <p:cNvPr id="3" name="Segnaposto data 2"/>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5" name="Segnaposto numero diapositiva 4"/>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77765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endParaRPr lang="it-IT"/>
          </a:p>
        </p:txBody>
      </p:sp>
      <p:sp>
        <p:nvSpPr>
          <p:cNvPr id="212" name="Segnaposto data 211"/>
          <p:cNvSpPr>
            <a:spLocks noGrp="1"/>
          </p:cNvSpPr>
          <p:nvPr>
            <p:ph type="dt" sz="half" idx="10"/>
          </p:nvPr>
        </p:nvSpPr>
        <p:spPr/>
        <p:txBody>
          <a:bodyPr rtlCol="0"/>
          <a:lstStyle>
            <a:lvl1pPr>
              <a:defRPr/>
            </a:lvl1pPr>
          </a:lstStyle>
          <a:p>
            <a:fld id="{7AAE39F4-C97E-417B-8B54-238FF5B44231}" type="datetimeFigureOut">
              <a:rPr lang="it-IT" smtClean="0"/>
              <a:t>18/12/2018</a:t>
            </a:fld>
            <a:endParaRPr lang="it-IT"/>
          </a:p>
        </p:txBody>
      </p:sp>
      <p:sp>
        <p:nvSpPr>
          <p:cNvPr id="214" name="Segnaposto numero diapositiva 213"/>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4813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cxnSp>
        <p:nvCxnSpPr>
          <p:cNvPr id="60" name="Connettore diritto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solidFill>
                  <a:schemeClr val="bg1"/>
                </a:solidFill>
              </a:defRPr>
            </a:lvl1pPr>
          </a:lstStyle>
          <a:p>
            <a:fld id="{7AAE39F4-C97E-417B-8B54-238FF5B44231}" type="datetimeFigureOut">
              <a:rPr lang="it-IT" smtClean="0"/>
              <a:t>18/12/2018</a:t>
            </a:fld>
            <a:endParaRPr lang="it-IT"/>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7665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Tree>
    <p:extLst>
      <p:ext uri="{BB962C8B-B14F-4D97-AF65-F5344CB8AC3E}">
        <p14:creationId xmlns:p14="http://schemas.microsoft.com/office/powerpoint/2010/main" val="150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endParaRPr lang="it-IT"/>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AAE39F4-C97E-417B-8B54-238FF5B44231}" type="datetimeFigureOut">
              <a:rPr lang="it-IT" smtClean="0"/>
              <a:t>18/12/2018</a:t>
            </a:fld>
            <a:endParaRPr lang="it-IT"/>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3759014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74C2B6-F3F7-4D56-B9AB-6F70C728A685}"/>
              </a:ext>
            </a:extLst>
          </p:cNvPr>
          <p:cNvSpPr>
            <a:spLocks noGrp="1"/>
          </p:cNvSpPr>
          <p:nvPr>
            <p:ph type="title"/>
          </p:nvPr>
        </p:nvSpPr>
        <p:spPr>
          <a:xfrm>
            <a:off x="6137695" y="373811"/>
            <a:ext cx="5795513" cy="605317"/>
          </a:xfrm>
        </p:spPr>
        <p:txBody>
          <a:bodyPr/>
          <a:lstStyle/>
          <a:p>
            <a:r>
              <a:rPr lang="it-IT" dirty="0"/>
              <a:t>IR Tracking Sensor </a:t>
            </a:r>
            <a:r>
              <a:rPr lang="en-US" dirty="0"/>
              <a:t>Module</a:t>
            </a:r>
          </a:p>
        </p:txBody>
      </p:sp>
      <p:sp>
        <p:nvSpPr>
          <p:cNvPr id="4" name="Segnaposto contenuto 3">
            <a:extLst>
              <a:ext uri="{FF2B5EF4-FFF2-40B4-BE49-F238E27FC236}">
                <a16:creationId xmlns:a16="http://schemas.microsoft.com/office/drawing/2014/main" id="{CCD45C55-CEF2-4A7F-A1EC-DD8A142D35E1}"/>
              </a:ext>
            </a:extLst>
          </p:cNvPr>
          <p:cNvSpPr>
            <a:spLocks noGrp="1"/>
          </p:cNvSpPr>
          <p:nvPr>
            <p:ph sz="half" idx="2"/>
          </p:nvPr>
        </p:nvSpPr>
        <p:spPr>
          <a:xfrm>
            <a:off x="4633103" y="1462703"/>
            <a:ext cx="6512224" cy="1786580"/>
          </a:xfrm>
        </p:spPr>
        <p:txBody>
          <a:bodyPr>
            <a:noAutofit/>
          </a:bodyPr>
          <a:lstStyle/>
          <a:p>
            <a:pPr marL="0" indent="0" algn="just">
              <a:buNone/>
            </a:pPr>
            <a:r>
              <a:rPr lang="en-US" b="1" dirty="0"/>
              <a:t>The main idea behind it</a:t>
            </a:r>
          </a:p>
          <a:p>
            <a:pPr marL="0" indent="0" algn="just">
              <a:buNone/>
            </a:pPr>
            <a:r>
              <a:rPr lang="en-US" dirty="0"/>
              <a:t>An IR led shines on a reflective/absorbing surface. A photoresistor then changes its resistance depending on the received IR radiation and the resulting voltage is then compared by an LM393 dual comparator chip.</a:t>
            </a:r>
            <a:endParaRPr lang="it-IT" dirty="0"/>
          </a:p>
        </p:txBody>
      </p:sp>
      <p:pic>
        <p:nvPicPr>
          <p:cNvPr id="6" name="Immagine 5">
            <a:extLst>
              <a:ext uri="{FF2B5EF4-FFF2-40B4-BE49-F238E27FC236}">
                <a16:creationId xmlns:a16="http://schemas.microsoft.com/office/drawing/2014/main" id="{2D0E51EE-D8C4-4FD8-A37E-C1FA2C28D52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9705" y="1523999"/>
            <a:ext cx="4437617" cy="3810001"/>
          </a:xfrm>
          <a:prstGeom prst="rect">
            <a:avLst/>
          </a:prstGeom>
        </p:spPr>
      </p:pic>
      <p:sp>
        <p:nvSpPr>
          <p:cNvPr id="5" name="Segnaposto contenuto 3">
            <a:extLst>
              <a:ext uri="{FF2B5EF4-FFF2-40B4-BE49-F238E27FC236}">
                <a16:creationId xmlns:a16="http://schemas.microsoft.com/office/drawing/2014/main" id="{AA7F360D-0CB1-43A4-80AE-BF2862495E7F}"/>
              </a:ext>
            </a:extLst>
          </p:cNvPr>
          <p:cNvSpPr txBox="1">
            <a:spLocks/>
          </p:cNvSpPr>
          <p:nvPr/>
        </p:nvSpPr>
        <p:spPr>
          <a:xfrm>
            <a:off x="4633103" y="3369560"/>
            <a:ext cx="7066426" cy="2737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r>
              <a:rPr lang="en-US" b="1" dirty="0"/>
              <a:t>Interface</a:t>
            </a:r>
            <a:br>
              <a:rPr lang="en-US" dirty="0"/>
            </a:br>
            <a:br>
              <a:rPr lang="en-US" dirty="0"/>
            </a:br>
            <a:r>
              <a:rPr lang="en-US" dirty="0"/>
              <a:t>A standard IR Tracking Sensor has a 3 Pin interface. VCC and GND for power suppling and a SIG pin for checking if the reflectance is beyond the threshold.</a:t>
            </a:r>
          </a:p>
          <a:p>
            <a:pPr marL="0" indent="0">
              <a:buFont typeface="Arial" pitchFamily="34" charset="0"/>
              <a:buNone/>
            </a:pPr>
            <a:r>
              <a:rPr lang="en-US" dirty="0"/>
              <a:t>Our IR Tracking Sensor Module has also a fourth pin that allows the user to read the actual voltage signal of the sensor. However, we do not use that pin in our project.</a:t>
            </a:r>
            <a:endParaRPr lang="it-IT" dirty="0"/>
          </a:p>
        </p:txBody>
      </p:sp>
    </p:spTree>
    <p:extLst>
      <p:ext uri="{BB962C8B-B14F-4D97-AF65-F5344CB8AC3E}">
        <p14:creationId xmlns:p14="http://schemas.microsoft.com/office/powerpoint/2010/main" val="287003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A3E7ECED-AE06-4428-82EE-0D2D8BDA3BF6}"/>
              </a:ext>
            </a:extLst>
          </p:cNvPr>
          <p:cNvPicPr>
            <a:picLocks noGrp="1" noChangeAspect="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7291" y="1543034"/>
            <a:ext cx="2622337" cy="1947085"/>
          </a:xfrm>
        </p:spPr>
      </p:pic>
      <p:sp>
        <p:nvSpPr>
          <p:cNvPr id="4" name="Segnaposto contenuto 3">
            <a:extLst>
              <a:ext uri="{FF2B5EF4-FFF2-40B4-BE49-F238E27FC236}">
                <a16:creationId xmlns:a16="http://schemas.microsoft.com/office/drawing/2014/main" id="{5DFB0323-3EDA-49D2-AFD4-E87C75856F39}"/>
              </a:ext>
            </a:extLst>
          </p:cNvPr>
          <p:cNvSpPr>
            <a:spLocks noGrp="1"/>
          </p:cNvSpPr>
          <p:nvPr>
            <p:ph sz="half" idx="2"/>
          </p:nvPr>
        </p:nvSpPr>
        <p:spPr>
          <a:xfrm>
            <a:off x="6780776" y="1646238"/>
            <a:ext cx="4572000" cy="3687762"/>
          </a:xfrm>
        </p:spPr>
        <p:txBody>
          <a:bodyPr>
            <a:noAutofit/>
          </a:bodyPr>
          <a:lstStyle/>
          <a:p>
            <a:pPr marL="0" indent="0" algn="just">
              <a:buNone/>
            </a:pPr>
            <a:r>
              <a:rPr lang="en-US" b="1" dirty="0"/>
              <a:t>Observations on the schematics</a:t>
            </a:r>
          </a:p>
          <a:p>
            <a:pPr marL="0" indent="0" algn="just">
              <a:buNone/>
            </a:pPr>
            <a:r>
              <a:rPr lang="en-US" dirty="0"/>
              <a:t>The interface on the PCB is a simple wrapping circuit with a power status led (D1), a SIG status led (D2) and a capacitor for power stability (C1).</a:t>
            </a:r>
          </a:p>
          <a:p>
            <a:pPr marL="0" indent="0" algn="just">
              <a:buNone/>
            </a:pPr>
            <a:r>
              <a:rPr lang="en-US" b="1" dirty="0"/>
              <a:t>Remarks on the TL1838</a:t>
            </a:r>
          </a:p>
          <a:p>
            <a:pPr marL="0" indent="0" algn="just">
              <a:buNone/>
            </a:pPr>
            <a:r>
              <a:rPr lang="en-US" dirty="0"/>
              <a:t>The component has all the elements for receiving 35-40KHz modulated signals in intervals of 600μs.</a:t>
            </a:r>
            <a:br>
              <a:rPr lang="en-US" dirty="0"/>
            </a:br>
            <a:r>
              <a:rPr lang="en-US" dirty="0"/>
              <a:t>Unfortunately, we did not find the precise schematics of the component but only black-box schemes of its functioning.</a:t>
            </a:r>
          </a:p>
        </p:txBody>
      </p:sp>
      <p:pic>
        <p:nvPicPr>
          <p:cNvPr id="8" name="Immagine 7">
            <a:extLst>
              <a:ext uri="{FF2B5EF4-FFF2-40B4-BE49-F238E27FC236}">
                <a16:creationId xmlns:a16="http://schemas.microsoft.com/office/drawing/2014/main" id="{6D5A36F4-912D-4E61-A9E1-9B210C81AAB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40491" y="2844113"/>
            <a:ext cx="3197204" cy="1808106"/>
          </a:xfrm>
          <a:prstGeom prst="rect">
            <a:avLst/>
          </a:prstGeom>
        </p:spPr>
      </p:pic>
      <p:pic>
        <p:nvPicPr>
          <p:cNvPr id="9" name="Immagine 8">
            <a:extLst>
              <a:ext uri="{FF2B5EF4-FFF2-40B4-BE49-F238E27FC236}">
                <a16:creationId xmlns:a16="http://schemas.microsoft.com/office/drawing/2014/main" id="{B5FAACC9-2E22-472B-A7B6-117CB1C8259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7895" y="4792945"/>
            <a:ext cx="3547239" cy="1082110"/>
          </a:xfrm>
          <a:prstGeom prst="rect">
            <a:avLst/>
          </a:prstGeom>
        </p:spPr>
      </p:pic>
      <p:sp>
        <p:nvSpPr>
          <p:cNvPr id="10" name="Titolo 1">
            <a:extLst>
              <a:ext uri="{FF2B5EF4-FFF2-40B4-BE49-F238E27FC236}">
                <a16:creationId xmlns:a16="http://schemas.microsoft.com/office/drawing/2014/main" id="{5F009BDB-55E2-4F56-92EF-3D1AE1C2F994}"/>
              </a:ext>
            </a:extLst>
          </p:cNvPr>
          <p:cNvSpPr txBox="1">
            <a:spLocks/>
          </p:cNvSpPr>
          <p:nvPr/>
        </p:nvSpPr>
        <p:spPr>
          <a:xfrm>
            <a:off x="166863" y="790290"/>
            <a:ext cx="3673415" cy="496049"/>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a:ln w="0"/>
                <a:solidFill>
                  <a:schemeClr val="accent1"/>
                </a:solidFill>
                <a:effectLst>
                  <a:outerShdw blurRad="38100" dist="25400" dir="5400000" algn="ctr" rotWithShape="0">
                    <a:srgbClr val="6E747A">
                      <a:alpha val="43000"/>
                    </a:srgbClr>
                  </a:outerShdw>
                </a:effectLst>
              </a:rPr>
              <a:t>The </a:t>
            </a:r>
            <a:r>
              <a:rPr lang="it-IT" b="0" dirty="0" err="1">
                <a:ln w="0"/>
                <a:solidFill>
                  <a:schemeClr val="accent1"/>
                </a:solidFill>
                <a:effectLst>
                  <a:outerShdw blurRad="38100" dist="25400" dir="5400000" algn="ctr" rotWithShape="0">
                    <a:srgbClr val="6E747A">
                      <a:alpha val="43000"/>
                    </a:srgbClr>
                  </a:outerShdw>
                </a:effectLst>
              </a:rPr>
              <a:t>Schematics</a:t>
            </a:r>
            <a:r>
              <a:rPr lang="it-IT" b="0" dirty="0">
                <a:ln w="0"/>
                <a:solidFill>
                  <a:schemeClr val="accent1"/>
                </a:solidFill>
                <a:effectLst>
                  <a:outerShdw blurRad="38100" dist="25400" dir="5400000" algn="ctr" rotWithShape="0">
                    <a:srgbClr val="6E747A">
                      <a:alpha val="43000"/>
                    </a:srgbClr>
                  </a:outerShdw>
                </a:effectLst>
              </a:rPr>
              <a:t>:</a:t>
            </a:r>
            <a:endParaRPr lang="en-US" b="0" dirty="0">
              <a:ln w="0"/>
              <a:solidFill>
                <a:schemeClr val="accent1"/>
              </a:solidFill>
              <a:effectLst>
                <a:outerShdw blurRad="38100" dist="25400" dir="5400000" algn="ctr" rotWithShape="0">
                  <a:srgbClr val="6E747A">
                    <a:alpha val="43000"/>
                  </a:srgbClr>
                </a:outerShdw>
              </a:effectLst>
            </a:endParaRPr>
          </a:p>
        </p:txBody>
      </p:sp>
      <p:sp>
        <p:nvSpPr>
          <p:cNvPr id="11" name="Titolo 1">
            <a:extLst>
              <a:ext uri="{FF2B5EF4-FFF2-40B4-BE49-F238E27FC236}">
                <a16:creationId xmlns:a16="http://schemas.microsoft.com/office/drawing/2014/main" id="{55BD1FFB-53B0-4B70-8993-D0B5C3411C65}"/>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IR Receiver </a:t>
            </a:r>
            <a:r>
              <a:rPr lang="it-IT" dirty="0" err="1"/>
              <a:t>Module</a:t>
            </a:r>
            <a:endParaRPr lang="en-US" dirty="0"/>
          </a:p>
        </p:txBody>
      </p:sp>
    </p:spTree>
    <p:extLst>
      <p:ext uri="{BB962C8B-B14F-4D97-AF65-F5344CB8AC3E}">
        <p14:creationId xmlns:p14="http://schemas.microsoft.com/office/powerpoint/2010/main" val="30354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BABEB370-C084-4450-A853-13068BBD3F1A}"/>
              </a:ext>
            </a:extLst>
          </p:cNvPr>
          <p:cNvPicPr>
            <a:picLocks noGrp="1" noChangeAspect="1"/>
          </p:cNvPicPr>
          <p:nvPr>
            <p:ph sz="half" idx="1"/>
          </p:nvPr>
        </p:nvPicPr>
        <p:blipFill>
          <a:blip r:embed="rId2"/>
          <a:stretch>
            <a:fillRect/>
          </a:stretch>
        </p:blipFill>
        <p:spPr>
          <a:xfrm>
            <a:off x="258791" y="133775"/>
            <a:ext cx="3025824" cy="3029826"/>
          </a:xfrm>
          <a:prstGeom prst="rect">
            <a:avLst/>
          </a:prstGeom>
        </p:spPr>
      </p:pic>
      <p:sp>
        <p:nvSpPr>
          <p:cNvPr id="4" name="Segnaposto contenuto 3">
            <a:extLst>
              <a:ext uri="{FF2B5EF4-FFF2-40B4-BE49-F238E27FC236}">
                <a16:creationId xmlns:a16="http://schemas.microsoft.com/office/drawing/2014/main" id="{0016C880-F2C2-4B17-8831-97D5054EADD5}"/>
              </a:ext>
            </a:extLst>
          </p:cNvPr>
          <p:cNvSpPr>
            <a:spLocks noGrp="1"/>
          </p:cNvSpPr>
          <p:nvPr>
            <p:ph sz="half" idx="2"/>
          </p:nvPr>
        </p:nvSpPr>
        <p:spPr/>
        <p:txBody>
          <a:bodyPr>
            <a:normAutofit lnSpcReduction="10000"/>
          </a:bodyPr>
          <a:lstStyle/>
          <a:p>
            <a:pPr marL="0" indent="0" algn="just">
              <a:buNone/>
            </a:pPr>
            <a:r>
              <a:rPr lang="en-US" b="1" dirty="0"/>
              <a:t>From electrical to rotational energy</a:t>
            </a:r>
          </a:p>
          <a:p>
            <a:pPr marL="0" indent="0" algn="just">
              <a:buNone/>
            </a:pPr>
            <a:r>
              <a:rPr lang="en-US" dirty="0"/>
              <a:t>Two permanent magnets are placed next to an electromagnet whose inductor connectors (a pair of brushes) are placed in contact with a split-ring commutator.</a:t>
            </a:r>
          </a:p>
          <a:p>
            <a:pPr marL="0" indent="0" algn="just">
              <a:buNone/>
            </a:pPr>
            <a:r>
              <a:rPr lang="en-US" dirty="0"/>
              <a:t>With this simple configuration shown in these pictures (real DC motors may have more than 2 sectors), as the electromagnet is moving its polarity is changing and the shaft may keep rotating.</a:t>
            </a:r>
          </a:p>
        </p:txBody>
      </p:sp>
      <p:pic>
        <p:nvPicPr>
          <p:cNvPr id="1026" name="Picture 2" descr="motor_revolution.JPG">
            <a:extLst>
              <a:ext uri="{FF2B5EF4-FFF2-40B4-BE49-F238E27FC236}">
                <a16:creationId xmlns:a16="http://schemas.microsoft.com/office/drawing/2014/main" id="{1431D973-8E51-4DC7-9183-47A892CEF7C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4784" y="2466692"/>
            <a:ext cx="2816598" cy="1029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c-motor-tear-down.JPG">
            <a:extLst>
              <a:ext uri="{FF2B5EF4-FFF2-40B4-BE49-F238E27FC236}">
                <a16:creationId xmlns:a16="http://schemas.microsoft.com/office/drawing/2014/main" id="{F4C9282A-2508-49ED-A168-B99173151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28" y="3829050"/>
            <a:ext cx="4895503" cy="2048233"/>
          </a:xfrm>
          <a:prstGeom prst="rect">
            <a:avLst/>
          </a:prstGeom>
          <a:noFill/>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CED48133-940B-4944-B4EA-A799EB557069}"/>
              </a:ext>
            </a:extLst>
          </p:cNvPr>
          <p:cNvSpPr txBox="1">
            <a:spLocks/>
          </p:cNvSpPr>
          <p:nvPr/>
        </p:nvSpPr>
        <p:spPr>
          <a:xfrm>
            <a:off x="4781551" y="373811"/>
            <a:ext cx="7151658" cy="13533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The (Simple) Physics of a DC Motor</a:t>
            </a:r>
            <a:endParaRPr lang="en-US" dirty="0"/>
          </a:p>
        </p:txBody>
      </p:sp>
    </p:spTree>
    <p:extLst>
      <p:ext uri="{BB962C8B-B14F-4D97-AF65-F5344CB8AC3E}">
        <p14:creationId xmlns:p14="http://schemas.microsoft.com/office/powerpoint/2010/main" val="22165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1628D0A3-6076-4AB7-B49E-29F1ABE198C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1295398" y="3211417"/>
            <a:ext cx="3458654" cy="2472207"/>
          </a:xfrm>
          <a:prstGeom prst="rect">
            <a:avLst/>
          </a:prstGeom>
        </p:spPr>
      </p:pic>
      <p:sp>
        <p:nvSpPr>
          <p:cNvPr id="4" name="Segnaposto contenuto 3">
            <a:extLst>
              <a:ext uri="{FF2B5EF4-FFF2-40B4-BE49-F238E27FC236}">
                <a16:creationId xmlns:a16="http://schemas.microsoft.com/office/drawing/2014/main" id="{F4C15C1D-0DC9-44E3-93E5-984897230C6E}"/>
              </a:ext>
            </a:extLst>
          </p:cNvPr>
          <p:cNvSpPr>
            <a:spLocks noGrp="1"/>
          </p:cNvSpPr>
          <p:nvPr>
            <p:ph sz="half" idx="2"/>
          </p:nvPr>
        </p:nvSpPr>
        <p:spPr>
          <a:xfrm>
            <a:off x="6669391" y="704849"/>
            <a:ext cx="4572000" cy="5372101"/>
          </a:xfrm>
        </p:spPr>
        <p:txBody>
          <a:bodyPr>
            <a:noAutofit/>
          </a:bodyPr>
          <a:lstStyle/>
          <a:p>
            <a:pPr marL="0" indent="0">
              <a:buNone/>
            </a:pPr>
            <a:r>
              <a:rPr lang="en-US" dirty="0"/>
              <a:t>In order to have different speeds on a DC motor, it’s </a:t>
            </a:r>
            <a:r>
              <a:rPr lang="en-US" dirty="0" err="1"/>
              <a:t>sufficent</a:t>
            </a:r>
            <a:r>
              <a:rPr lang="en-US" dirty="0"/>
              <a:t> to provide different values of voltage.</a:t>
            </a:r>
            <a:r>
              <a:rPr lang="en-US" b="1" dirty="0"/>
              <a:t> </a:t>
            </a:r>
            <a:r>
              <a:rPr lang="en-US" dirty="0"/>
              <a:t>But how can we provide such values when or microcontrollers only support Digital Outputs (e.g. all or nothing)?</a:t>
            </a:r>
          </a:p>
          <a:p>
            <a:pPr marL="0" indent="0">
              <a:buNone/>
            </a:pPr>
            <a:r>
              <a:rPr lang="en-US" b="1" dirty="0"/>
              <a:t>With Pulse Width Modulation (PWM)</a:t>
            </a:r>
          </a:p>
          <a:p>
            <a:pPr marL="0" indent="0">
              <a:buNone/>
            </a:pPr>
            <a:r>
              <a:rPr lang="en-US" dirty="0"/>
              <a:t>PWM is a technique which permits to adjust the average value of the voltage that’s going to the electronic device by turning on and off the power at a fast rate. The average voltage depends on the duty cycle.</a:t>
            </a:r>
          </a:p>
          <a:p>
            <a:pPr marL="0" indent="0">
              <a:buNone/>
            </a:pPr>
            <a:r>
              <a:rPr lang="en-US" dirty="0"/>
              <a:t>Almost every Arduino module and shield comes with at least one GPIO which supports PWM.</a:t>
            </a:r>
          </a:p>
        </p:txBody>
      </p:sp>
      <p:pic>
        <p:nvPicPr>
          <p:cNvPr id="11" name="Immagine 10">
            <a:extLst>
              <a:ext uri="{FF2B5EF4-FFF2-40B4-BE49-F238E27FC236}">
                <a16:creationId xmlns:a16="http://schemas.microsoft.com/office/drawing/2014/main" id="{BD136818-5314-492A-A498-5D3814631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09" y="2232211"/>
            <a:ext cx="4148233" cy="658532"/>
          </a:xfrm>
          <a:prstGeom prst="rect">
            <a:avLst/>
          </a:prstGeom>
        </p:spPr>
      </p:pic>
      <p:sp>
        <p:nvSpPr>
          <p:cNvPr id="9" name="Titolo 1">
            <a:extLst>
              <a:ext uri="{FF2B5EF4-FFF2-40B4-BE49-F238E27FC236}">
                <a16:creationId xmlns:a16="http://schemas.microsoft.com/office/drawing/2014/main" id="{973A5D03-B46B-4858-863A-997E6E8CBE46}"/>
              </a:ext>
            </a:extLst>
          </p:cNvPr>
          <p:cNvSpPr txBox="1">
            <a:spLocks/>
          </p:cNvSpPr>
          <p:nvPr/>
        </p:nvSpPr>
        <p:spPr>
          <a:xfrm>
            <a:off x="206206" y="974440"/>
            <a:ext cx="5637037" cy="49604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err="1">
                <a:ln w="0"/>
                <a:solidFill>
                  <a:schemeClr val="accent1"/>
                </a:solidFill>
                <a:effectLst>
                  <a:outerShdw blurRad="38100" dist="25400" dir="5400000" algn="ctr" rotWithShape="0">
                    <a:srgbClr val="6E747A">
                      <a:alpha val="43000"/>
                    </a:srgbClr>
                  </a:outerShdw>
                </a:effectLst>
              </a:rPr>
              <a:t>Controlling</a:t>
            </a:r>
            <a:r>
              <a:rPr lang="it-IT" b="0" dirty="0">
                <a:ln w="0"/>
                <a:solidFill>
                  <a:schemeClr val="accent1"/>
                </a:solidFill>
                <a:effectLst>
                  <a:outerShdw blurRad="38100" dist="25400" dir="5400000" algn="ctr" rotWithShape="0">
                    <a:srgbClr val="6E747A">
                      <a:alpha val="43000"/>
                    </a:srgbClr>
                  </a:outerShdw>
                </a:effectLst>
              </a:rPr>
              <a:t> the Speed with PWM:</a:t>
            </a:r>
            <a:endParaRPr lang="en-US" b="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1416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A6F01312-6F12-4776-B345-3E351C63A65E}"/>
              </a:ext>
            </a:extLst>
          </p:cNvPr>
          <p:cNvSpPr>
            <a:spLocks noGrp="1"/>
          </p:cNvSpPr>
          <p:nvPr>
            <p:ph sz="half" idx="2"/>
          </p:nvPr>
        </p:nvSpPr>
        <p:spPr>
          <a:xfrm>
            <a:off x="6625711" y="1910568"/>
            <a:ext cx="4572000" cy="3810001"/>
          </a:xfrm>
        </p:spPr>
        <p:txBody>
          <a:bodyPr>
            <a:normAutofit fontScale="92500" lnSpcReduction="10000"/>
          </a:bodyPr>
          <a:lstStyle/>
          <a:p>
            <a:pPr marL="0" indent="0" algn="just">
              <a:buNone/>
            </a:pPr>
            <a:r>
              <a:rPr lang="en-US" dirty="0"/>
              <a:t>In order to control both the PWM ‘voltage’ and the wheels’ direction (inverting the voltage means inverting the rotation), the most common module in amateur projects is the </a:t>
            </a:r>
            <a:r>
              <a:rPr lang="en-US" b="1" dirty="0"/>
              <a:t>L298N</a:t>
            </a:r>
            <a:r>
              <a:rPr lang="en-US" dirty="0"/>
              <a:t>.</a:t>
            </a:r>
          </a:p>
          <a:p>
            <a:pPr marL="0" indent="0" algn="just">
              <a:buNone/>
            </a:pPr>
            <a:r>
              <a:rPr lang="en-US" dirty="0"/>
              <a:t>This module supports voltages between 5 and 35V, with a peak current up to 2A.</a:t>
            </a:r>
          </a:p>
          <a:p>
            <a:pPr marL="0" indent="0" algn="just">
              <a:buNone/>
            </a:pPr>
            <a:r>
              <a:rPr lang="en-US" dirty="0"/>
              <a:t>Here we show a single module capable of controlling two wheels at the same time, but we actually make use of a bigger module with 2xL298N and some support circuits for controlling also Servo Motors.</a:t>
            </a:r>
          </a:p>
        </p:txBody>
      </p:sp>
      <p:pic>
        <p:nvPicPr>
          <p:cNvPr id="3074" name="Picture 2" descr="L298N Dual H-Bridge Motor Driver">
            <a:extLst>
              <a:ext uri="{FF2B5EF4-FFF2-40B4-BE49-F238E27FC236}">
                <a16:creationId xmlns:a16="http://schemas.microsoft.com/office/drawing/2014/main" id="{DAFA49AB-EECF-49A8-A00D-25FD502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1842245"/>
            <a:ext cx="3048000" cy="223520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2CDFBF-E47C-4D6A-9C37-445528460B3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289" y="4344084"/>
            <a:ext cx="3738665" cy="1518833"/>
          </a:xfrm>
          <a:prstGeom prst="rect">
            <a:avLst/>
          </a:prstGeom>
        </p:spPr>
      </p:pic>
      <p:pic>
        <p:nvPicPr>
          <p:cNvPr id="6" name="Immagine 5">
            <a:extLst>
              <a:ext uri="{FF2B5EF4-FFF2-40B4-BE49-F238E27FC236}">
                <a16:creationId xmlns:a16="http://schemas.microsoft.com/office/drawing/2014/main" id="{DAA460CA-3E41-4EF9-A60E-AB22C5070D72}"/>
              </a:ext>
            </a:extLst>
          </p:cNvPr>
          <p:cNvPicPr>
            <a:picLocks noChangeAspect="1"/>
          </p:cNvPicPr>
          <p:nvPr/>
        </p:nvPicPr>
        <p:blipFill rotWithShape="1">
          <a:blip r:embed="rId4">
            <a:clrChange>
              <a:clrFrom>
                <a:srgbClr val="FFFFFF"/>
              </a:clrFrom>
              <a:clrTo>
                <a:srgbClr val="FFFFFF">
                  <a:alpha val="0"/>
                </a:srgbClr>
              </a:clrTo>
            </a:clrChange>
          </a:blip>
          <a:srcRect t="3057"/>
          <a:stretch/>
        </p:blipFill>
        <p:spPr>
          <a:xfrm>
            <a:off x="3483088" y="1910568"/>
            <a:ext cx="2702258" cy="2166878"/>
          </a:xfrm>
          <a:prstGeom prst="rect">
            <a:avLst/>
          </a:prstGeom>
        </p:spPr>
      </p:pic>
      <p:sp>
        <p:nvSpPr>
          <p:cNvPr id="7" name="Titolo 1">
            <a:extLst>
              <a:ext uri="{FF2B5EF4-FFF2-40B4-BE49-F238E27FC236}">
                <a16:creationId xmlns:a16="http://schemas.microsoft.com/office/drawing/2014/main" id="{B2EBA42F-2891-43FF-B27E-36A3DD1D39A2}"/>
              </a:ext>
            </a:extLst>
          </p:cNvPr>
          <p:cNvSpPr txBox="1">
            <a:spLocks/>
          </p:cNvSpPr>
          <p:nvPr/>
        </p:nvSpPr>
        <p:spPr>
          <a:xfrm>
            <a:off x="4781551" y="373811"/>
            <a:ext cx="7151658" cy="13533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One </a:t>
            </a:r>
            <a:r>
              <a:rPr lang="it-IT" dirty="0" err="1"/>
              <a:t>module</a:t>
            </a:r>
            <a:r>
              <a:rPr lang="it-IT" dirty="0"/>
              <a:t> to control </a:t>
            </a:r>
            <a:r>
              <a:rPr lang="it-IT" dirty="0" err="1"/>
              <a:t>them</a:t>
            </a:r>
            <a:r>
              <a:rPr lang="it-IT" dirty="0"/>
              <a:t> </a:t>
            </a:r>
            <a:r>
              <a:rPr lang="it-IT" dirty="0" err="1"/>
              <a:t>all</a:t>
            </a:r>
            <a:r>
              <a:rPr lang="it-IT" dirty="0"/>
              <a:t>...</a:t>
            </a:r>
            <a:endParaRPr lang="en-US" dirty="0"/>
          </a:p>
        </p:txBody>
      </p:sp>
    </p:spTree>
    <p:extLst>
      <p:ext uri="{BB962C8B-B14F-4D97-AF65-F5344CB8AC3E}">
        <p14:creationId xmlns:p14="http://schemas.microsoft.com/office/powerpoint/2010/main" val="4273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E90A77A4-69EF-4B9B-8285-7655C704FC80}"/>
              </a:ext>
            </a:extLst>
          </p:cNvPr>
          <p:cNvSpPr>
            <a:spLocks noGrp="1"/>
          </p:cNvSpPr>
          <p:nvPr>
            <p:ph sz="half" idx="2"/>
          </p:nvPr>
        </p:nvSpPr>
        <p:spPr>
          <a:xfrm>
            <a:off x="6324600" y="1492251"/>
            <a:ext cx="5197641" cy="4584700"/>
          </a:xfrm>
        </p:spPr>
        <p:txBody>
          <a:bodyPr>
            <a:noAutofit/>
          </a:bodyPr>
          <a:lstStyle/>
          <a:p>
            <a:pPr marL="0" indent="0">
              <a:buNone/>
            </a:pPr>
            <a:r>
              <a:rPr lang="en-US" b="1" dirty="0"/>
              <a:t>Perfect control over angular position</a:t>
            </a:r>
          </a:p>
          <a:p>
            <a:pPr marL="0" indent="0">
              <a:buNone/>
            </a:pPr>
            <a:r>
              <a:rPr lang="en-US" dirty="0"/>
              <a:t>Servomotor is a term used to refer to motors suitable for use in a closed-loop control system (e.g. a system where the control action from the controller is dependent on feedback from the process).</a:t>
            </a:r>
          </a:p>
          <a:p>
            <a:pPr marL="0" indent="0">
              <a:buNone/>
            </a:pPr>
            <a:r>
              <a:rPr lang="en-US" dirty="0"/>
              <a:t>In our contest, our servomotor is a rotary actuator whose orientation can be precisely controlled with a simple PWM signal.</a:t>
            </a:r>
          </a:p>
          <a:p>
            <a:pPr marL="0" indent="0">
              <a:buNone/>
            </a:pPr>
            <a:r>
              <a:rPr lang="en-US" dirty="0"/>
              <a:t>This allows us to make the Echo Locator of the car ‘look around’ at precise degrees.</a:t>
            </a:r>
          </a:p>
        </p:txBody>
      </p:sp>
      <p:pic>
        <p:nvPicPr>
          <p:cNvPr id="1026" name="Picture 2" descr="Image result for servo motor arduino">
            <a:extLst>
              <a:ext uri="{FF2B5EF4-FFF2-40B4-BE49-F238E27FC236}">
                <a16:creationId xmlns:a16="http://schemas.microsoft.com/office/drawing/2014/main" id="{DDF6D593-5AF4-430C-B9CD-2377E81C4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9" y="1981199"/>
            <a:ext cx="3854116" cy="2220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ervo motor arduino">
            <a:extLst>
              <a:ext uri="{FF2B5EF4-FFF2-40B4-BE49-F238E27FC236}">
                <a16:creationId xmlns:a16="http://schemas.microsoft.com/office/drawing/2014/main" id="{9CCE7C99-F1CF-42E8-ACED-CC7D2C69C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050" y="4260126"/>
            <a:ext cx="2930187" cy="1681389"/>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34D34E56-67AA-4E22-9D9A-00D71160F4D9}"/>
              </a:ext>
            </a:extLst>
          </p:cNvPr>
          <p:cNvSpPr txBox="1">
            <a:spLocks/>
          </p:cNvSpPr>
          <p:nvPr/>
        </p:nvSpPr>
        <p:spPr>
          <a:xfrm>
            <a:off x="4781551" y="373811"/>
            <a:ext cx="7151658" cy="13533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gn="r"/>
            <a:r>
              <a:rPr lang="en-US" dirty="0"/>
              <a:t>Servomotors</a:t>
            </a:r>
          </a:p>
        </p:txBody>
      </p:sp>
    </p:spTree>
    <p:extLst>
      <p:ext uri="{BB962C8B-B14F-4D97-AF65-F5344CB8AC3E}">
        <p14:creationId xmlns:p14="http://schemas.microsoft.com/office/powerpoint/2010/main" val="42768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1C278273-47CA-4A2E-BE99-DE41FA0DDA84}"/>
              </a:ext>
            </a:extLst>
          </p:cNvPr>
          <p:cNvSpPr>
            <a:spLocks noGrp="1"/>
          </p:cNvSpPr>
          <p:nvPr>
            <p:ph sz="half" idx="2"/>
          </p:nvPr>
        </p:nvSpPr>
        <p:spPr/>
        <p:txBody>
          <a:bodyPr>
            <a:normAutofit fontScale="92500" lnSpcReduction="10000"/>
          </a:bodyPr>
          <a:lstStyle/>
          <a:p>
            <a:pPr marL="0" indent="0" algn="just">
              <a:buNone/>
            </a:pPr>
            <a:r>
              <a:rPr lang="en-US" dirty="0"/>
              <a:t>Servomotors are a simple combination of a DC motor, a potentiometer and a closed-loop control circuit.</a:t>
            </a:r>
          </a:p>
          <a:p>
            <a:pPr marL="0" indent="0" algn="just">
              <a:buNone/>
            </a:pPr>
            <a:r>
              <a:rPr lang="en-US" dirty="0"/>
              <a:t>The DC motor is attached by gears to control the output shaft orientation. When the shaft of the motor is at the desired position, the power supplied to the motor is stopped by the op-amp in the closed-loop control circuit.</a:t>
            </a:r>
          </a:p>
          <a:p>
            <a:pPr marL="0" indent="0" algn="just">
              <a:buNone/>
            </a:pPr>
            <a:r>
              <a:rPr lang="en-US" dirty="0"/>
              <a:t>The motor's speed is proportional to the difference between its actual position and desired position. This is called proportional control.</a:t>
            </a:r>
          </a:p>
        </p:txBody>
      </p:sp>
      <p:pic>
        <p:nvPicPr>
          <p:cNvPr id="2050" name="Picture 2" descr="Image result for servo motor diagram">
            <a:extLst>
              <a:ext uri="{FF2B5EF4-FFF2-40B4-BE49-F238E27FC236}">
                <a16:creationId xmlns:a16="http://schemas.microsoft.com/office/drawing/2014/main" id="{AD8273CF-82AF-44DD-9A38-2951C128AE3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8031" y="2117558"/>
            <a:ext cx="4433285" cy="3228474"/>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BA59DCD3-1226-4EE6-8FD4-CA12C3C570E2}"/>
              </a:ext>
            </a:extLst>
          </p:cNvPr>
          <p:cNvSpPr txBox="1">
            <a:spLocks/>
          </p:cNvSpPr>
          <p:nvPr/>
        </p:nvSpPr>
        <p:spPr>
          <a:xfrm>
            <a:off x="4781551" y="373811"/>
            <a:ext cx="7151658" cy="13533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gn="r"/>
            <a:r>
              <a:rPr lang="en-US" dirty="0"/>
              <a:t>Servomotors</a:t>
            </a:r>
          </a:p>
        </p:txBody>
      </p:sp>
      <p:sp>
        <p:nvSpPr>
          <p:cNvPr id="6" name="Titolo 1">
            <a:extLst>
              <a:ext uri="{FF2B5EF4-FFF2-40B4-BE49-F238E27FC236}">
                <a16:creationId xmlns:a16="http://schemas.microsoft.com/office/drawing/2014/main" id="{1E953B17-182A-44C0-BBC1-66FC986D31D9}"/>
              </a:ext>
            </a:extLst>
          </p:cNvPr>
          <p:cNvSpPr txBox="1">
            <a:spLocks/>
          </p:cNvSpPr>
          <p:nvPr/>
        </p:nvSpPr>
        <p:spPr>
          <a:xfrm>
            <a:off x="206206" y="974440"/>
            <a:ext cx="5637037" cy="49604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err="1">
                <a:ln w="0"/>
                <a:solidFill>
                  <a:schemeClr val="accent1"/>
                </a:solidFill>
                <a:effectLst>
                  <a:outerShdw blurRad="38100" dist="25400" dir="5400000" algn="ctr" rotWithShape="0">
                    <a:srgbClr val="6E747A">
                      <a:alpha val="43000"/>
                    </a:srgbClr>
                  </a:outerShdw>
                </a:effectLst>
              </a:rPr>
              <a:t>ServoMotors</a:t>
            </a:r>
            <a:r>
              <a:rPr lang="it-IT" b="0" dirty="0">
                <a:ln w="0"/>
                <a:solidFill>
                  <a:schemeClr val="accent1"/>
                </a:solidFill>
                <a:effectLst>
                  <a:outerShdw blurRad="38100" dist="25400" dir="5400000" algn="ctr" rotWithShape="0">
                    <a:srgbClr val="6E747A">
                      <a:alpha val="43000"/>
                    </a:srgbClr>
                  </a:outerShdw>
                </a:effectLst>
              </a:rPr>
              <a:t>: </a:t>
            </a:r>
            <a:r>
              <a:rPr lang="it-IT" b="0" dirty="0" err="1">
                <a:ln w="0"/>
                <a:solidFill>
                  <a:schemeClr val="accent1"/>
                </a:solidFill>
                <a:effectLst>
                  <a:outerShdw blurRad="38100" dist="25400" dir="5400000" algn="ctr" rotWithShape="0">
                    <a:srgbClr val="6E747A">
                      <a:alpha val="43000"/>
                    </a:srgbClr>
                  </a:outerShdw>
                </a:effectLst>
              </a:rPr>
              <a:t>how</a:t>
            </a:r>
            <a:r>
              <a:rPr lang="it-IT" b="0" dirty="0">
                <a:ln w="0"/>
                <a:solidFill>
                  <a:schemeClr val="accent1"/>
                </a:solidFill>
                <a:effectLst>
                  <a:outerShdw blurRad="38100" dist="25400" dir="5400000" algn="ctr" rotWithShape="0">
                    <a:srgbClr val="6E747A">
                      <a:alpha val="43000"/>
                    </a:srgbClr>
                  </a:outerShdw>
                </a:effectLst>
              </a:rPr>
              <a:t> do they work?</a:t>
            </a:r>
            <a:endParaRPr lang="en-US" b="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8667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582CC2-9509-418E-A0D6-8467F173310F}"/>
              </a:ext>
            </a:extLst>
          </p:cNvPr>
          <p:cNvSpPr>
            <a:spLocks noGrp="1"/>
          </p:cNvSpPr>
          <p:nvPr>
            <p:ph type="title"/>
          </p:nvPr>
        </p:nvSpPr>
        <p:spPr>
          <a:xfrm>
            <a:off x="185913" y="498190"/>
            <a:ext cx="3673415" cy="496049"/>
          </a:xfrm>
        </p:spPr>
        <p:txBody>
          <a:bodyPr>
            <a:normAutofit fontScale="90000"/>
          </a:bodyPr>
          <a:lstStyle/>
          <a:p>
            <a:r>
              <a:rPr lang="it-IT" b="0" dirty="0">
                <a:ln w="0"/>
                <a:solidFill>
                  <a:schemeClr val="accent1"/>
                </a:solidFill>
                <a:effectLst>
                  <a:outerShdw blurRad="38100" dist="25400" dir="5400000" algn="ctr" rotWithShape="0">
                    <a:srgbClr val="6E747A">
                      <a:alpha val="43000"/>
                    </a:srgbClr>
                  </a:outerShdw>
                </a:effectLst>
              </a:rPr>
              <a:t>The </a:t>
            </a:r>
            <a:r>
              <a:rPr lang="it-IT" b="0" dirty="0" err="1">
                <a:ln w="0"/>
                <a:solidFill>
                  <a:schemeClr val="accent1"/>
                </a:solidFill>
                <a:effectLst>
                  <a:outerShdw blurRad="38100" dist="25400" dir="5400000" algn="ctr" rotWithShape="0">
                    <a:srgbClr val="6E747A">
                      <a:alpha val="43000"/>
                    </a:srgbClr>
                  </a:outerShdw>
                </a:effectLst>
              </a:rPr>
              <a:t>Schematics</a:t>
            </a:r>
            <a:r>
              <a:rPr lang="it-IT" b="0" dirty="0">
                <a:ln w="0"/>
                <a:solidFill>
                  <a:schemeClr val="accent1"/>
                </a:solidFill>
                <a:effectLst>
                  <a:outerShdw blurRad="38100" dist="25400" dir="5400000" algn="ctr" rotWithShape="0">
                    <a:srgbClr val="6E747A">
                      <a:alpha val="43000"/>
                    </a:srgbClr>
                  </a:outerShdw>
                </a:effectLst>
              </a:rPr>
              <a:t>:</a:t>
            </a:r>
            <a:endParaRPr lang="en-US" b="0" dirty="0">
              <a:ln w="0"/>
              <a:solidFill>
                <a:schemeClr val="accent1"/>
              </a:solidFill>
              <a:effectLst>
                <a:outerShdw blurRad="38100" dist="25400" dir="5400000" algn="ctr" rotWithShape="0">
                  <a:srgbClr val="6E747A">
                    <a:alpha val="43000"/>
                  </a:srgbClr>
                </a:outerShdw>
              </a:effectLst>
            </a:endParaRPr>
          </a:p>
        </p:txBody>
      </p:sp>
      <p:sp>
        <p:nvSpPr>
          <p:cNvPr id="4" name="Segnaposto contenuto 3">
            <a:extLst>
              <a:ext uri="{FF2B5EF4-FFF2-40B4-BE49-F238E27FC236}">
                <a16:creationId xmlns:a16="http://schemas.microsoft.com/office/drawing/2014/main" id="{ADB12D7C-3920-44C4-A84B-0025171338A7}"/>
              </a:ext>
            </a:extLst>
          </p:cNvPr>
          <p:cNvSpPr>
            <a:spLocks noGrp="1"/>
          </p:cNvSpPr>
          <p:nvPr>
            <p:ph sz="half" idx="2"/>
          </p:nvPr>
        </p:nvSpPr>
        <p:spPr>
          <a:xfrm>
            <a:off x="5906219" y="1152219"/>
            <a:ext cx="6101751" cy="4595005"/>
          </a:xfrm>
        </p:spPr>
        <p:txBody>
          <a:bodyPr>
            <a:noAutofit/>
          </a:bodyPr>
          <a:lstStyle/>
          <a:p>
            <a:pPr marL="0" indent="0" algn="just">
              <a:buNone/>
            </a:pPr>
            <a:r>
              <a:rPr lang="en-US" b="1" dirty="0"/>
              <a:t>Block A </a:t>
            </a:r>
            <a:r>
              <a:rPr lang="en-US" dirty="0"/>
              <a:t>contains the U2 module that has the IR led and the </a:t>
            </a:r>
            <a:r>
              <a:rPr lang="en-US" b="1" dirty="0"/>
              <a:t>Photoresistor</a:t>
            </a:r>
            <a:r>
              <a:rPr lang="en-US" dirty="0"/>
              <a:t>.</a:t>
            </a:r>
          </a:p>
          <a:p>
            <a:pPr marL="0" indent="0" algn="just">
              <a:buNone/>
            </a:pPr>
            <a:r>
              <a:rPr lang="en-US" b="1" dirty="0"/>
              <a:t>Block B </a:t>
            </a:r>
            <a:r>
              <a:rPr lang="en-US" dirty="0"/>
              <a:t>contains a simple </a:t>
            </a:r>
            <a:r>
              <a:rPr lang="en-US" b="1" dirty="0"/>
              <a:t>comparing circuit </a:t>
            </a:r>
            <a:r>
              <a:rPr lang="en-US" dirty="0"/>
              <a:t>with two status led (</a:t>
            </a:r>
            <a:r>
              <a:rPr lang="en-US" b="1" dirty="0"/>
              <a:t>D1</a:t>
            </a:r>
            <a:r>
              <a:rPr lang="en-US" dirty="0"/>
              <a:t> and </a:t>
            </a:r>
            <a:r>
              <a:rPr lang="en-US" b="1" dirty="0"/>
              <a:t>D2</a:t>
            </a:r>
            <a:r>
              <a:rPr lang="en-US" dirty="0"/>
              <a:t>) and one </a:t>
            </a:r>
            <a:r>
              <a:rPr lang="en-US" b="1" dirty="0"/>
              <a:t>potentiometer</a:t>
            </a:r>
            <a:r>
              <a:rPr lang="en-US" dirty="0"/>
              <a:t> </a:t>
            </a:r>
            <a:r>
              <a:rPr lang="en-US" b="1" dirty="0"/>
              <a:t>R3</a:t>
            </a:r>
            <a:r>
              <a:rPr lang="en-US" dirty="0"/>
              <a:t> for manual regulating the threshold of the entire sensor. </a:t>
            </a:r>
          </a:p>
          <a:p>
            <a:pPr marL="0" indent="0" algn="just">
              <a:buNone/>
            </a:pPr>
            <a:r>
              <a:rPr lang="en-US" b="1" dirty="0"/>
              <a:t>D1</a:t>
            </a:r>
            <a:r>
              <a:rPr lang="en-US" dirty="0"/>
              <a:t> indicates whether the sensor is powered up or not. D2 indicates if the signal is positive (</a:t>
            </a:r>
            <a:r>
              <a:rPr lang="en-US" b="1" dirty="0"/>
              <a:t>SIG=VCC</a:t>
            </a:r>
            <a:r>
              <a:rPr lang="en-US" dirty="0"/>
              <a:t>).</a:t>
            </a:r>
            <a:br>
              <a:rPr lang="en-US" dirty="0"/>
            </a:br>
            <a:br>
              <a:rPr lang="en-US" dirty="0"/>
            </a:br>
            <a:endParaRPr lang="en-US" dirty="0"/>
          </a:p>
        </p:txBody>
      </p:sp>
      <p:pic>
        <p:nvPicPr>
          <p:cNvPr id="5" name="Segnaposto contenuto 4">
            <a:extLst>
              <a:ext uri="{FF2B5EF4-FFF2-40B4-BE49-F238E27FC236}">
                <a16:creationId xmlns:a16="http://schemas.microsoft.com/office/drawing/2014/main" id="{0DDD5158-5455-4DC2-801F-85D38B7331CB}"/>
              </a:ext>
            </a:extLst>
          </p:cNvPr>
          <p:cNvPicPr>
            <a:picLocks noGrp="1" noChangeAspect="1"/>
          </p:cNvPicPr>
          <p:nvPr>
            <p:ph sz="half" idx="1"/>
          </p:nvPr>
        </p:nvPicPr>
        <p:blipFill>
          <a:blip r:embed="rId2"/>
          <a:stretch>
            <a:fillRect/>
          </a:stretch>
        </p:blipFill>
        <p:spPr>
          <a:xfrm>
            <a:off x="375695" y="1152219"/>
            <a:ext cx="5244416" cy="2523875"/>
          </a:xfrm>
          <a:prstGeom prst="rect">
            <a:avLst/>
          </a:prstGeom>
        </p:spPr>
      </p:pic>
      <p:sp>
        <p:nvSpPr>
          <p:cNvPr id="6" name="Titolo 1">
            <a:extLst>
              <a:ext uri="{FF2B5EF4-FFF2-40B4-BE49-F238E27FC236}">
                <a16:creationId xmlns:a16="http://schemas.microsoft.com/office/drawing/2014/main" id="{A5B0E9F7-77C7-43CB-A461-E8681926316B}"/>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IR Tracking Sensor </a:t>
            </a:r>
            <a:r>
              <a:rPr lang="en-US" dirty="0"/>
              <a:t>Module</a:t>
            </a:r>
          </a:p>
        </p:txBody>
      </p:sp>
      <p:sp>
        <p:nvSpPr>
          <p:cNvPr id="3" name="CasellaDiTesto 2">
            <a:extLst>
              <a:ext uri="{FF2B5EF4-FFF2-40B4-BE49-F238E27FC236}">
                <a16:creationId xmlns:a16="http://schemas.microsoft.com/office/drawing/2014/main" id="{6A856B9A-7B03-47EB-9C29-0513401C839B}"/>
              </a:ext>
            </a:extLst>
          </p:cNvPr>
          <p:cNvSpPr txBox="1"/>
          <p:nvPr/>
        </p:nvSpPr>
        <p:spPr>
          <a:xfrm>
            <a:off x="253761" y="3834075"/>
            <a:ext cx="5583446" cy="2554545"/>
          </a:xfrm>
          <a:prstGeom prst="rect">
            <a:avLst/>
          </a:prstGeom>
          <a:noFill/>
        </p:spPr>
        <p:txBody>
          <a:bodyPr wrap="square" rtlCol="0">
            <a:spAutoFit/>
          </a:bodyPr>
          <a:lstStyle/>
          <a:p>
            <a:pPr algn="just"/>
            <a:r>
              <a:rPr lang="en-US" sz="2000" b="1" dirty="0"/>
              <a:t>LM393</a:t>
            </a:r>
            <a:r>
              <a:rPr lang="en-US" sz="2000" dirty="0"/>
              <a:t> is constituted by 2 standard low offset voltage comparators (only one is used) that returns VCC as +VCC and GND as -VCC, working indeed as a sort of Boolean operator. </a:t>
            </a:r>
            <a:br>
              <a:rPr lang="en-US" sz="2000" dirty="0"/>
            </a:br>
            <a:r>
              <a:rPr lang="en-US" sz="2000" dirty="0"/>
              <a:t>Capacitors C1 and C2 are placed in order to maintain SIG and 1IN- stable in case of power supplying problems.</a:t>
            </a:r>
          </a:p>
          <a:p>
            <a:pPr algn="just"/>
            <a:endParaRPr lang="en-US" sz="2000" dirty="0"/>
          </a:p>
        </p:txBody>
      </p:sp>
      <p:pic>
        <p:nvPicPr>
          <p:cNvPr id="10" name="Immagine 9">
            <a:extLst>
              <a:ext uri="{FF2B5EF4-FFF2-40B4-BE49-F238E27FC236}">
                <a16:creationId xmlns:a16="http://schemas.microsoft.com/office/drawing/2014/main" id="{635AD889-3F70-4487-AF3B-6DFC4C2040C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2315" y="4279305"/>
            <a:ext cx="2907100" cy="1674274"/>
          </a:xfrm>
          <a:prstGeom prst="rect">
            <a:avLst/>
          </a:prstGeom>
        </p:spPr>
      </p:pic>
    </p:spTree>
    <p:extLst>
      <p:ext uri="{BB962C8B-B14F-4D97-AF65-F5344CB8AC3E}">
        <p14:creationId xmlns:p14="http://schemas.microsoft.com/office/powerpoint/2010/main" val="15266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2A857ACB-6C89-4024-BFCE-F1A2ED0139A8}"/>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2000" b="95000" l="5667" r="95667">
                        <a14:foregroundMark x1="5667" y1="54000" x2="13833" y2="49833"/>
                        <a14:foregroundMark x1="11500" y1="49833" x2="10000" y2="41000"/>
                        <a14:foregroundMark x1="15167" y1="37000" x2="20833" y2="33000"/>
                        <a14:foregroundMark x1="12167" y1="36833" x2="12167" y2="36833"/>
                        <a14:foregroundMark x1="15000" y1="36333" x2="11000" y2="39333"/>
                        <a14:foregroundMark x1="42667" y1="16333" x2="47667" y2="4667"/>
                        <a14:foregroundMark x1="47667" y1="4667" x2="60833" y2="4833"/>
                        <a14:foregroundMark x1="60833" y1="4833" x2="66167" y2="11333"/>
                        <a14:foregroundMark x1="64833" y1="7000" x2="52000" y2="3500"/>
                        <a14:foregroundMark x1="52000" y1="3500" x2="42667" y2="11167"/>
                        <a14:foregroundMark x1="41667" y1="15167" x2="41667" y2="15167"/>
                        <a14:foregroundMark x1="41667" y1="15167" x2="48167" y2="4000"/>
                        <a14:foregroundMark x1="48167" y1="4000" x2="61167" y2="3167"/>
                        <a14:foregroundMark x1="61167" y1="3167" x2="61333" y2="3167"/>
                        <a14:foregroundMark x1="56000" y1="3167" x2="56000" y2="3167"/>
                        <a14:foregroundMark x1="51333" y1="3667" x2="48667" y2="4833"/>
                        <a14:foregroundMark x1="44500" y1="6500" x2="44500" y2="6500"/>
                        <a14:foregroundMark x1="43833" y1="8167" x2="43833" y2="8167"/>
                        <a14:foregroundMark x1="43833" y1="8167" x2="43833" y2="8167"/>
                        <a14:foregroundMark x1="43167" y1="9333" x2="43167" y2="9333"/>
                        <a14:foregroundMark x1="46167" y1="6000" x2="46167" y2="6000"/>
                        <a14:foregroundMark x1="51333" y1="3667" x2="51333" y2="3667"/>
                        <a14:foregroundMark x1="53000" y1="2833" x2="53000" y2="2833"/>
                        <a14:foregroundMark x1="54167" y1="2000" x2="54167" y2="2000"/>
                        <a14:foregroundMark x1="54333" y1="2000" x2="54333" y2="2000"/>
                        <a14:foregroundMark x1="55000" y1="2000" x2="55667" y2="2000"/>
                        <a14:foregroundMark x1="56167" y1="2000" x2="56167" y2="2000"/>
                        <a14:foregroundMark x1="47500" y1="3000" x2="47500" y2="3000"/>
                        <a14:foregroundMark x1="14333" y1="35667" x2="21167" y2="32333"/>
                        <a14:foregroundMark x1="57167" y1="78333" x2="46833" y2="79167"/>
                        <a14:foregroundMark x1="67333" y1="72000" x2="83167" y2="69667"/>
                        <a14:foregroundMark x1="69500" y1="85167" x2="73833" y2="80500"/>
                        <a14:foregroundMark x1="77000" y1="79833" x2="65667" y2="85500"/>
                        <a14:foregroundMark x1="65667" y1="85500" x2="64333" y2="85500"/>
                        <a14:foregroundMark x1="70167" y1="87833" x2="68000" y2="85500"/>
                        <a14:foregroundMark x1="71500" y1="85000" x2="72667" y2="89167"/>
                        <a14:foregroundMark x1="73667" y1="80833" x2="76500" y2="85667"/>
                        <a14:foregroundMark x1="73500" y1="86333" x2="79333" y2="85000"/>
                        <a14:foregroundMark x1="55000" y1="91333" x2="43667" y2="93333"/>
                        <a14:foregroundMark x1="92333" y1="74333" x2="94833" y2="74333"/>
                        <a14:foregroundMark x1="95833" y1="73167" x2="92333" y2="70833"/>
                        <a14:foregroundMark x1="49500" y1="58167" x2="57333" y2="63833"/>
                        <a14:foregroundMark x1="51333" y1="54667" x2="58333" y2="59833"/>
                        <a14:foregroundMark x1="53167" y1="50500" x2="61833" y2="55500"/>
                        <a14:foregroundMark x1="56000" y1="58167" x2="61167" y2="54000"/>
                        <a14:foregroundMark x1="55000" y1="95000" x2="43167" y2="93000"/>
                      </a14:backgroundRemoval>
                    </a14:imgEffect>
                  </a14:imgLayer>
                </a14:imgProps>
              </a:ext>
            </a:extLst>
          </a:blip>
          <a:stretch>
            <a:fillRect/>
          </a:stretch>
        </p:blipFill>
        <p:spPr>
          <a:xfrm>
            <a:off x="791980" y="1524000"/>
            <a:ext cx="3810000" cy="3810000"/>
          </a:xfrm>
          <a:prstGeom prst="rect">
            <a:avLst/>
          </a:prstGeom>
        </p:spPr>
      </p:pic>
      <p:sp>
        <p:nvSpPr>
          <p:cNvPr id="4" name="Segnaposto contenuto 3">
            <a:extLst>
              <a:ext uri="{FF2B5EF4-FFF2-40B4-BE49-F238E27FC236}">
                <a16:creationId xmlns:a16="http://schemas.microsoft.com/office/drawing/2014/main" id="{C4773E17-5535-4F1C-8AC5-0505C8379899}"/>
              </a:ext>
            </a:extLst>
          </p:cNvPr>
          <p:cNvSpPr>
            <a:spLocks noGrp="1"/>
          </p:cNvSpPr>
          <p:nvPr>
            <p:ph sz="half" idx="2"/>
          </p:nvPr>
        </p:nvSpPr>
        <p:spPr>
          <a:xfrm>
            <a:off x="5573760" y="1047948"/>
            <a:ext cx="6359448" cy="2122359"/>
          </a:xfrm>
        </p:spPr>
        <p:txBody>
          <a:bodyPr>
            <a:noAutofit/>
          </a:bodyPr>
          <a:lstStyle/>
          <a:p>
            <a:pPr marL="0" indent="0" algn="just">
              <a:buNone/>
            </a:pPr>
            <a:r>
              <a:rPr lang="en-US" b="1" dirty="0"/>
              <a:t>Main idea behind it</a:t>
            </a:r>
          </a:p>
          <a:p>
            <a:pPr marL="0" indent="0" algn="just">
              <a:buNone/>
            </a:pPr>
            <a:r>
              <a:rPr lang="en-US" dirty="0"/>
              <a:t>The sensor emits ultrasonic soundwaves to determine the distance of an object from </a:t>
            </a:r>
            <a:r>
              <a:rPr lang="en-US" b="1" dirty="0"/>
              <a:t>2cm</a:t>
            </a:r>
            <a:r>
              <a:rPr lang="en-US" dirty="0"/>
              <a:t> to </a:t>
            </a:r>
            <a:r>
              <a:rPr lang="en-US" b="1" dirty="0"/>
              <a:t>400cm</a:t>
            </a:r>
            <a:r>
              <a:rPr lang="en-US" dirty="0"/>
              <a:t> with a resolution of </a:t>
            </a:r>
            <a:r>
              <a:rPr lang="en-US" b="1" dirty="0"/>
              <a:t>0.3cm</a:t>
            </a:r>
            <a:r>
              <a:rPr lang="en-US" dirty="0"/>
              <a:t> and a measuring angle of </a:t>
            </a:r>
            <a:r>
              <a:rPr lang="en-US" b="1" dirty="0"/>
              <a:t>30 degrees.</a:t>
            </a:r>
            <a:endParaRPr lang="it-IT" b="1" dirty="0"/>
          </a:p>
        </p:txBody>
      </p:sp>
      <p:sp>
        <p:nvSpPr>
          <p:cNvPr id="6" name="Titolo 1">
            <a:extLst>
              <a:ext uri="{FF2B5EF4-FFF2-40B4-BE49-F238E27FC236}">
                <a16:creationId xmlns:a16="http://schemas.microsoft.com/office/drawing/2014/main" id="{DE7BB2CB-10FC-4750-ACCD-860B7DE84AC4}"/>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HC-SR04 </a:t>
            </a:r>
            <a:r>
              <a:rPr lang="it-IT" dirty="0" err="1"/>
              <a:t>Echo</a:t>
            </a:r>
            <a:r>
              <a:rPr lang="it-IT" dirty="0"/>
              <a:t> Locator</a:t>
            </a:r>
            <a:endParaRPr lang="en-US" dirty="0"/>
          </a:p>
        </p:txBody>
      </p:sp>
      <p:sp>
        <p:nvSpPr>
          <p:cNvPr id="8" name="Segnaposto contenuto 3">
            <a:extLst>
              <a:ext uri="{FF2B5EF4-FFF2-40B4-BE49-F238E27FC236}">
                <a16:creationId xmlns:a16="http://schemas.microsoft.com/office/drawing/2014/main" id="{64FC676B-C7A6-4DCB-9A42-54BF5C75A8F0}"/>
              </a:ext>
            </a:extLst>
          </p:cNvPr>
          <p:cNvSpPr txBox="1">
            <a:spLocks/>
          </p:cNvSpPr>
          <p:nvPr/>
        </p:nvSpPr>
        <p:spPr>
          <a:xfrm>
            <a:off x="5573760" y="2849381"/>
            <a:ext cx="6359448" cy="3296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lgn="just">
              <a:buFont typeface="Arial" pitchFamily="34" charset="0"/>
              <a:buNone/>
            </a:pPr>
            <a:r>
              <a:rPr lang="en-US" b="1" dirty="0"/>
              <a:t>Main notes on interface and functionality</a:t>
            </a:r>
          </a:p>
          <a:p>
            <a:pPr marL="0" indent="0" algn="just">
              <a:buFont typeface="Arial" pitchFamily="34" charset="0"/>
              <a:buNone/>
            </a:pPr>
            <a:r>
              <a:rPr lang="en-US" dirty="0"/>
              <a:t>The sensor has an interface of 4 pins (</a:t>
            </a:r>
            <a:r>
              <a:rPr lang="en-US" b="1" dirty="0"/>
              <a:t>VCC, Trig, Echo, GND</a:t>
            </a:r>
            <a:r>
              <a:rPr lang="en-US" dirty="0"/>
              <a:t>). Whenever the Trig pin is set on HIGH, the </a:t>
            </a:r>
            <a:r>
              <a:rPr lang="en-US" b="1" dirty="0"/>
              <a:t>transmitter</a:t>
            </a:r>
            <a:r>
              <a:rPr lang="en-US" dirty="0"/>
              <a:t> (left piezo) sends the high-frequency soundwave. Whenever the receiver (right piezo) detects the echo of the soundwave, the Echo pin sets on HIGH.</a:t>
            </a:r>
          </a:p>
          <a:p>
            <a:pPr marL="0" indent="0" algn="just">
              <a:buFont typeface="Arial" pitchFamily="34" charset="0"/>
              <a:buNone/>
            </a:pPr>
            <a:r>
              <a:rPr lang="en-US" dirty="0"/>
              <a:t>You can send and read signals to the sensor manually setting up </a:t>
            </a:r>
            <a:r>
              <a:rPr lang="en-US" b="1" dirty="0"/>
              <a:t>triggers</a:t>
            </a:r>
            <a:r>
              <a:rPr lang="en-US" dirty="0"/>
              <a:t> and </a:t>
            </a:r>
            <a:r>
              <a:rPr lang="en-US" b="1" dirty="0"/>
              <a:t>delays of 5-10</a:t>
            </a:r>
            <a:r>
              <a:rPr lang="el-GR" b="1" dirty="0"/>
              <a:t>μ</a:t>
            </a:r>
            <a:r>
              <a:rPr lang="it-IT" b="1" dirty="0"/>
              <a:t>s</a:t>
            </a:r>
            <a:r>
              <a:rPr lang="en-US" b="1" dirty="0"/>
              <a:t> </a:t>
            </a:r>
            <a:r>
              <a:rPr lang="en-US" dirty="0"/>
              <a:t>with a standard Arduino Board</a:t>
            </a:r>
            <a:r>
              <a:rPr lang="en-US" b="1" dirty="0"/>
              <a:t>.</a:t>
            </a:r>
            <a:endParaRPr lang="it-IT" dirty="0"/>
          </a:p>
        </p:txBody>
      </p:sp>
    </p:spTree>
    <p:extLst>
      <p:ext uri="{BB962C8B-B14F-4D97-AF65-F5344CB8AC3E}">
        <p14:creationId xmlns:p14="http://schemas.microsoft.com/office/powerpoint/2010/main" val="33705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mappa&#10;&#10;Descrizione generata automaticamente">
            <a:extLst>
              <a:ext uri="{FF2B5EF4-FFF2-40B4-BE49-F238E27FC236}">
                <a16:creationId xmlns:a16="http://schemas.microsoft.com/office/drawing/2014/main" id="{00260394-E538-48A0-A382-5FAD29433ACE}"/>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6466" y="1056806"/>
            <a:ext cx="10382458" cy="5026429"/>
          </a:xfrm>
        </p:spPr>
      </p:pic>
      <p:sp>
        <p:nvSpPr>
          <p:cNvPr id="4" name="Titolo 1">
            <a:extLst>
              <a:ext uri="{FF2B5EF4-FFF2-40B4-BE49-F238E27FC236}">
                <a16:creationId xmlns:a16="http://schemas.microsoft.com/office/drawing/2014/main" id="{D63E040D-34BF-4D60-A884-276AF6052B0B}"/>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HC-SR04 </a:t>
            </a:r>
            <a:r>
              <a:rPr lang="it-IT" dirty="0" err="1"/>
              <a:t>Echo</a:t>
            </a:r>
            <a:r>
              <a:rPr lang="it-IT" dirty="0"/>
              <a:t> Locator</a:t>
            </a:r>
            <a:endParaRPr lang="en-US" dirty="0"/>
          </a:p>
        </p:txBody>
      </p:sp>
      <p:sp>
        <p:nvSpPr>
          <p:cNvPr id="6" name="Titolo 1">
            <a:extLst>
              <a:ext uri="{FF2B5EF4-FFF2-40B4-BE49-F238E27FC236}">
                <a16:creationId xmlns:a16="http://schemas.microsoft.com/office/drawing/2014/main" id="{FFC619AC-7707-479E-84FD-7A11F4594555}"/>
              </a:ext>
            </a:extLst>
          </p:cNvPr>
          <p:cNvSpPr txBox="1">
            <a:spLocks/>
          </p:cNvSpPr>
          <p:nvPr/>
        </p:nvSpPr>
        <p:spPr>
          <a:xfrm>
            <a:off x="185913" y="498190"/>
            <a:ext cx="3673415" cy="496049"/>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a:ln w="0"/>
                <a:solidFill>
                  <a:schemeClr val="accent1"/>
                </a:solidFill>
                <a:effectLst>
                  <a:outerShdw blurRad="38100" dist="25400" dir="5400000" algn="ctr" rotWithShape="0">
                    <a:srgbClr val="6E747A">
                      <a:alpha val="43000"/>
                    </a:srgbClr>
                  </a:outerShdw>
                </a:effectLst>
              </a:rPr>
              <a:t>The </a:t>
            </a:r>
            <a:r>
              <a:rPr lang="it-IT" b="0" dirty="0" err="1">
                <a:ln w="0"/>
                <a:solidFill>
                  <a:schemeClr val="accent1"/>
                </a:solidFill>
                <a:effectLst>
                  <a:outerShdw blurRad="38100" dist="25400" dir="5400000" algn="ctr" rotWithShape="0">
                    <a:srgbClr val="6E747A">
                      <a:alpha val="43000"/>
                    </a:srgbClr>
                  </a:outerShdw>
                </a:effectLst>
              </a:rPr>
              <a:t>Schematics</a:t>
            </a:r>
            <a:r>
              <a:rPr lang="it-IT" b="0" dirty="0">
                <a:ln w="0"/>
                <a:solidFill>
                  <a:schemeClr val="accent1"/>
                </a:solidFill>
                <a:effectLst>
                  <a:outerShdw blurRad="38100" dist="25400" dir="5400000" algn="ctr" rotWithShape="0">
                    <a:srgbClr val="6E747A">
                      <a:alpha val="43000"/>
                    </a:srgbClr>
                  </a:outerShdw>
                </a:effectLst>
              </a:rPr>
              <a:t>:</a:t>
            </a:r>
            <a:endParaRPr lang="en-US" b="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81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565AF7B-C16E-45B1-A353-858A4F867357}"/>
              </a:ext>
            </a:extLst>
          </p:cNvPr>
          <p:cNvSpPr>
            <a:spLocks noGrp="1"/>
          </p:cNvSpPr>
          <p:nvPr>
            <p:ph idx="1"/>
          </p:nvPr>
        </p:nvSpPr>
        <p:spPr>
          <a:xfrm>
            <a:off x="397238" y="1576466"/>
            <a:ext cx="5592581" cy="4022360"/>
          </a:xfrm>
        </p:spPr>
        <p:txBody>
          <a:bodyPr>
            <a:noAutofit/>
          </a:bodyPr>
          <a:lstStyle/>
          <a:p>
            <a:pPr marL="0" indent="0">
              <a:buNone/>
            </a:pPr>
            <a:r>
              <a:rPr lang="en-US" dirty="0"/>
              <a:t>The HC-SR04 unit consists of three main parts: microcontroller, Transmitter and Receiver with associated amplifiers.</a:t>
            </a:r>
          </a:p>
          <a:p>
            <a:pPr marL="0" indent="0">
              <a:buNone/>
            </a:pPr>
            <a:r>
              <a:rPr lang="en-US" b="1" dirty="0"/>
              <a:t>Microcontroller U1 (EM78P153):</a:t>
            </a:r>
          </a:p>
          <a:p>
            <a:r>
              <a:rPr lang="en-US" dirty="0"/>
              <a:t>Interface with Trig an Echo pins</a:t>
            </a:r>
          </a:p>
          <a:p>
            <a:r>
              <a:rPr lang="en-US" dirty="0"/>
              <a:t>Timing and sending antiphase burst</a:t>
            </a:r>
          </a:p>
          <a:p>
            <a:r>
              <a:rPr lang="en-US" dirty="0"/>
              <a:t>Squelch control (i.e. cutting receiver during transmission in order to avoid bogus echoes)</a:t>
            </a:r>
          </a:p>
          <a:p>
            <a:r>
              <a:rPr lang="en-US" dirty="0"/>
              <a:t>Receiving processed signal as a Rising edge interrupt</a:t>
            </a:r>
            <a:endParaRPr lang="en-US" b="1" dirty="0"/>
          </a:p>
          <a:p>
            <a:endParaRPr lang="en-US" dirty="0"/>
          </a:p>
          <a:p>
            <a:endParaRPr lang="en-US" dirty="0"/>
          </a:p>
        </p:txBody>
      </p:sp>
      <p:sp>
        <p:nvSpPr>
          <p:cNvPr id="4" name="Titolo 1">
            <a:extLst>
              <a:ext uri="{FF2B5EF4-FFF2-40B4-BE49-F238E27FC236}">
                <a16:creationId xmlns:a16="http://schemas.microsoft.com/office/drawing/2014/main" id="{C4CDF19C-4DC9-42A7-AB6B-FB8C536A8650}"/>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HC-SR04 </a:t>
            </a:r>
            <a:r>
              <a:rPr lang="it-IT" dirty="0" err="1"/>
              <a:t>Echo</a:t>
            </a:r>
            <a:r>
              <a:rPr lang="it-IT" dirty="0"/>
              <a:t> Locator</a:t>
            </a:r>
            <a:endParaRPr lang="en-US" dirty="0"/>
          </a:p>
        </p:txBody>
      </p:sp>
      <p:sp>
        <p:nvSpPr>
          <p:cNvPr id="5" name="Titolo 1">
            <a:extLst>
              <a:ext uri="{FF2B5EF4-FFF2-40B4-BE49-F238E27FC236}">
                <a16:creationId xmlns:a16="http://schemas.microsoft.com/office/drawing/2014/main" id="{08682F5A-78EA-4108-818C-0C2824933AE1}"/>
              </a:ext>
            </a:extLst>
          </p:cNvPr>
          <p:cNvSpPr txBox="1">
            <a:spLocks/>
          </p:cNvSpPr>
          <p:nvPr/>
        </p:nvSpPr>
        <p:spPr>
          <a:xfrm>
            <a:off x="185913" y="498190"/>
            <a:ext cx="3673415" cy="496049"/>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a:ln w="0"/>
                <a:solidFill>
                  <a:schemeClr val="accent1"/>
                </a:solidFill>
                <a:effectLst>
                  <a:outerShdw blurRad="38100" dist="25400" dir="5400000" algn="ctr" rotWithShape="0">
                    <a:srgbClr val="6E747A">
                      <a:alpha val="43000"/>
                    </a:srgbClr>
                  </a:outerShdw>
                </a:effectLst>
              </a:rPr>
              <a:t>The </a:t>
            </a:r>
            <a:r>
              <a:rPr lang="it-IT" b="0" dirty="0" err="1">
                <a:ln w="0"/>
                <a:solidFill>
                  <a:schemeClr val="accent1"/>
                </a:solidFill>
                <a:effectLst>
                  <a:outerShdw blurRad="38100" dist="25400" dir="5400000" algn="ctr" rotWithShape="0">
                    <a:srgbClr val="6E747A">
                      <a:alpha val="43000"/>
                    </a:srgbClr>
                  </a:outerShdw>
                </a:effectLst>
              </a:rPr>
              <a:t>Schematics</a:t>
            </a:r>
            <a:r>
              <a:rPr lang="it-IT" b="0" dirty="0">
                <a:ln w="0"/>
                <a:solidFill>
                  <a:schemeClr val="accent1"/>
                </a:solidFill>
                <a:effectLst>
                  <a:outerShdw blurRad="38100" dist="25400" dir="5400000" algn="ctr" rotWithShape="0">
                    <a:srgbClr val="6E747A">
                      <a:alpha val="43000"/>
                    </a:srgbClr>
                  </a:outerShdw>
                </a:effectLst>
              </a:rPr>
              <a:t>:</a:t>
            </a:r>
            <a:endParaRPr lang="en-US" b="0" dirty="0">
              <a:ln w="0"/>
              <a:solidFill>
                <a:schemeClr val="accent1"/>
              </a:solidFill>
              <a:effectLst>
                <a:outerShdw blurRad="38100" dist="25400" dir="5400000" algn="ctr" rotWithShape="0">
                  <a:srgbClr val="6E747A">
                    <a:alpha val="43000"/>
                  </a:srgbClr>
                </a:outerShdw>
              </a:effectLst>
            </a:endParaRPr>
          </a:p>
        </p:txBody>
      </p:sp>
      <p:sp>
        <p:nvSpPr>
          <p:cNvPr id="8" name="Segnaposto contenuto 2">
            <a:extLst>
              <a:ext uri="{FF2B5EF4-FFF2-40B4-BE49-F238E27FC236}">
                <a16:creationId xmlns:a16="http://schemas.microsoft.com/office/drawing/2014/main" id="{8C61A642-4CE6-46B9-879F-47C56ABD8C85}"/>
              </a:ext>
            </a:extLst>
          </p:cNvPr>
          <p:cNvSpPr txBox="1">
            <a:spLocks/>
          </p:cNvSpPr>
          <p:nvPr/>
        </p:nvSpPr>
        <p:spPr>
          <a:xfrm>
            <a:off x="6202183" y="1576466"/>
            <a:ext cx="5592581"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b="1" dirty="0"/>
              <a:t>Transmitter U3 (MAX232):</a:t>
            </a:r>
          </a:p>
          <a:p>
            <a:r>
              <a:rPr lang="en-US" dirty="0"/>
              <a:t>Voltage drive to TX transducer from the antiphase TX signals from the micro (U1)</a:t>
            </a:r>
          </a:p>
          <a:p>
            <a:pPr marL="0" indent="0">
              <a:buFont typeface="Arial" pitchFamily="34" charset="0"/>
              <a:buNone/>
            </a:pPr>
            <a:r>
              <a:rPr lang="en-US" b="1" dirty="0"/>
              <a:t>Receiver U2 (LM324):</a:t>
            </a:r>
          </a:p>
          <a:p>
            <a:r>
              <a:rPr lang="en-US" dirty="0"/>
              <a:t>Quad op-amp (low grade 1MHz unity gain bandwidth device)</a:t>
            </a:r>
          </a:p>
          <a:p>
            <a:pPr marL="0" indent="0">
              <a:buFont typeface="Arial" pitchFamily="34" charset="0"/>
              <a:buNone/>
            </a:pPr>
            <a:endParaRPr lang="en-US" b="1" dirty="0"/>
          </a:p>
          <a:p>
            <a:endParaRPr lang="en-US" dirty="0"/>
          </a:p>
          <a:p>
            <a:endParaRPr lang="en-US" dirty="0"/>
          </a:p>
        </p:txBody>
      </p:sp>
    </p:spTree>
    <p:extLst>
      <p:ext uri="{BB962C8B-B14F-4D97-AF65-F5344CB8AC3E}">
        <p14:creationId xmlns:p14="http://schemas.microsoft.com/office/powerpoint/2010/main" val="368525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85C8DDE9-8080-4E8F-826C-CC853D0B6595}"/>
              </a:ext>
            </a:extLst>
          </p:cNvPr>
          <p:cNvSpPr>
            <a:spLocks noGrp="1"/>
          </p:cNvSpPr>
          <p:nvPr>
            <p:ph idx="1"/>
          </p:nvPr>
        </p:nvSpPr>
        <p:spPr>
          <a:xfrm>
            <a:off x="6533326" y="3071431"/>
            <a:ext cx="4038603" cy="1927790"/>
          </a:xfrm>
        </p:spPr>
        <p:txBody>
          <a:bodyPr>
            <a:normAutofit/>
          </a:bodyPr>
          <a:lstStyle/>
          <a:p>
            <a:pPr marL="0" indent="0" algn="just">
              <a:buNone/>
            </a:pPr>
            <a:r>
              <a:rPr lang="en-US" dirty="0"/>
              <a:t>The last op-amp stage is a </a:t>
            </a:r>
            <a:r>
              <a:rPr lang="en-US" b="1" dirty="0"/>
              <a:t>variable threshold hysteresis comparator</a:t>
            </a:r>
            <a:r>
              <a:rPr lang="en-US" dirty="0"/>
              <a:t> with output switch, the output witch is formed by a transistor in </a:t>
            </a:r>
            <a:r>
              <a:rPr lang="en-US" b="1" dirty="0"/>
              <a:t>U3</a:t>
            </a:r>
            <a:r>
              <a:rPr lang="en-US" dirty="0"/>
              <a:t> and pullup resistor </a:t>
            </a:r>
            <a:r>
              <a:rPr lang="en-US" b="1" dirty="0"/>
              <a:t>R17</a:t>
            </a:r>
            <a:r>
              <a:rPr lang="en-US" dirty="0"/>
              <a:t>.</a:t>
            </a:r>
            <a:endParaRPr lang="it-IT" dirty="0"/>
          </a:p>
        </p:txBody>
      </p:sp>
      <p:sp>
        <p:nvSpPr>
          <p:cNvPr id="3" name="CasellaDiTesto 2">
            <a:extLst>
              <a:ext uri="{FF2B5EF4-FFF2-40B4-BE49-F238E27FC236}">
                <a16:creationId xmlns:a16="http://schemas.microsoft.com/office/drawing/2014/main" id="{BEC11C1C-9839-41BF-B4DA-ECFA2DEE5B65}"/>
              </a:ext>
            </a:extLst>
          </p:cNvPr>
          <p:cNvSpPr txBox="1"/>
          <p:nvPr/>
        </p:nvSpPr>
        <p:spPr>
          <a:xfrm>
            <a:off x="1257300" y="1517862"/>
            <a:ext cx="4041723" cy="1631216"/>
          </a:xfrm>
          <a:prstGeom prst="rect">
            <a:avLst/>
          </a:prstGeom>
          <a:noFill/>
        </p:spPr>
        <p:txBody>
          <a:bodyPr wrap="square" rtlCol="0">
            <a:spAutoFit/>
          </a:bodyPr>
          <a:lstStyle/>
          <a:p>
            <a:pPr algn="just"/>
            <a:r>
              <a:rPr lang="en-US" sz="2000" dirty="0"/>
              <a:t>The </a:t>
            </a:r>
            <a:r>
              <a:rPr lang="en-US" sz="2000" b="1" dirty="0"/>
              <a:t>receiver</a:t>
            </a:r>
            <a:r>
              <a:rPr lang="en-US" sz="2000" dirty="0"/>
              <a:t> is a chain of </a:t>
            </a:r>
            <a:r>
              <a:rPr lang="en-US" sz="2000" b="1" dirty="0"/>
              <a:t>three op-amps</a:t>
            </a:r>
            <a:r>
              <a:rPr lang="en-US" sz="2000" dirty="0"/>
              <a:t> as small signal stages, the final stage is a variable threshold hysteresis comparator with output switch.</a:t>
            </a:r>
          </a:p>
        </p:txBody>
      </p:sp>
      <p:sp>
        <p:nvSpPr>
          <p:cNvPr id="5" name="Titolo 1">
            <a:extLst>
              <a:ext uri="{FF2B5EF4-FFF2-40B4-BE49-F238E27FC236}">
                <a16:creationId xmlns:a16="http://schemas.microsoft.com/office/drawing/2014/main" id="{EF9586F5-BBBE-4ABC-B381-F464A8BDD2E0}"/>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HC-SR04 </a:t>
            </a:r>
            <a:r>
              <a:rPr lang="it-IT" dirty="0" err="1"/>
              <a:t>Echo</a:t>
            </a:r>
            <a:r>
              <a:rPr lang="it-IT" dirty="0"/>
              <a:t> Locator</a:t>
            </a:r>
            <a:endParaRPr lang="en-US" dirty="0"/>
          </a:p>
        </p:txBody>
      </p:sp>
      <p:sp>
        <p:nvSpPr>
          <p:cNvPr id="7" name="Titolo 1">
            <a:extLst>
              <a:ext uri="{FF2B5EF4-FFF2-40B4-BE49-F238E27FC236}">
                <a16:creationId xmlns:a16="http://schemas.microsoft.com/office/drawing/2014/main" id="{FE79FFC4-20B2-4000-B809-A30E3CAB23B1}"/>
              </a:ext>
            </a:extLst>
          </p:cNvPr>
          <p:cNvSpPr txBox="1">
            <a:spLocks/>
          </p:cNvSpPr>
          <p:nvPr/>
        </p:nvSpPr>
        <p:spPr>
          <a:xfrm>
            <a:off x="185913" y="498190"/>
            <a:ext cx="3673415" cy="496049"/>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b="0" dirty="0">
                <a:ln w="0"/>
                <a:solidFill>
                  <a:schemeClr val="accent1"/>
                </a:solidFill>
                <a:effectLst>
                  <a:outerShdw blurRad="38100" dist="25400" dir="5400000" algn="ctr" rotWithShape="0">
                    <a:srgbClr val="6E747A">
                      <a:alpha val="43000"/>
                    </a:srgbClr>
                  </a:outerShdw>
                </a:effectLst>
              </a:rPr>
              <a:t>More notes</a:t>
            </a:r>
            <a:endParaRPr lang="en-US" b="0" dirty="0">
              <a:ln w="0"/>
              <a:solidFill>
                <a:schemeClr val="accent1"/>
              </a:solidFill>
              <a:effectLst>
                <a:outerShdw blurRad="38100" dist="25400" dir="5400000" algn="ctr" rotWithShape="0">
                  <a:srgbClr val="6E747A">
                    <a:alpha val="43000"/>
                  </a:srgbClr>
                </a:outerShdw>
              </a:effectLst>
            </a:endParaRPr>
          </a:p>
        </p:txBody>
      </p:sp>
      <p:sp>
        <p:nvSpPr>
          <p:cNvPr id="11" name="CasellaDiTesto 10">
            <a:extLst>
              <a:ext uri="{FF2B5EF4-FFF2-40B4-BE49-F238E27FC236}">
                <a16:creationId xmlns:a16="http://schemas.microsoft.com/office/drawing/2014/main" id="{94B865DC-DE20-4EE7-ABC8-1AC764C4B13D}"/>
              </a:ext>
            </a:extLst>
          </p:cNvPr>
          <p:cNvSpPr txBox="1"/>
          <p:nvPr/>
        </p:nvSpPr>
        <p:spPr>
          <a:xfrm>
            <a:off x="1257299" y="3229239"/>
            <a:ext cx="4038603" cy="2246769"/>
          </a:xfrm>
          <a:prstGeom prst="rect">
            <a:avLst/>
          </a:prstGeom>
          <a:noFill/>
        </p:spPr>
        <p:txBody>
          <a:bodyPr wrap="square" rtlCol="0">
            <a:spAutoFit/>
          </a:bodyPr>
          <a:lstStyle/>
          <a:p>
            <a:pPr algn="just"/>
            <a:r>
              <a:rPr lang="en-US" sz="2000" dirty="0"/>
              <a:t>First stage (</a:t>
            </a:r>
            <a:r>
              <a:rPr lang="en-US" sz="2000" b="1" dirty="0"/>
              <a:t>U2D</a:t>
            </a:r>
            <a:r>
              <a:rPr lang="en-US" sz="2000" dirty="0"/>
              <a:t>, </a:t>
            </a:r>
            <a:r>
              <a:rPr lang="en-US" sz="2000" b="1" dirty="0"/>
              <a:t>R1</a:t>
            </a:r>
            <a:r>
              <a:rPr lang="en-US" sz="2000" dirty="0"/>
              <a:t> and </a:t>
            </a:r>
            <a:r>
              <a:rPr lang="en-US" sz="2000" b="1" dirty="0"/>
              <a:t>R2</a:t>
            </a:r>
            <a:r>
              <a:rPr lang="en-US" sz="2000" dirty="0"/>
              <a:t>) is an inverting amplifier of the </a:t>
            </a:r>
            <a:r>
              <a:rPr lang="en-US" sz="2000" b="1" dirty="0"/>
              <a:t>RX transducer signal</a:t>
            </a:r>
            <a:r>
              <a:rPr lang="en-US" sz="2000" dirty="0"/>
              <a:t>, with gain around 5.6 (allowing for tolerances). The output is attenuated with reference to mid-rail by </a:t>
            </a:r>
            <a:r>
              <a:rPr lang="en-US" sz="2000" b="1" dirty="0"/>
              <a:t>R3</a:t>
            </a:r>
            <a:r>
              <a:rPr lang="en-US" sz="2000" dirty="0"/>
              <a:t> and </a:t>
            </a:r>
            <a:r>
              <a:rPr lang="en-US" sz="2000" b="1" dirty="0"/>
              <a:t>R4</a:t>
            </a:r>
            <a:r>
              <a:rPr lang="en-US" sz="2000" dirty="0"/>
              <a:t>.</a:t>
            </a:r>
          </a:p>
        </p:txBody>
      </p:sp>
      <p:sp>
        <p:nvSpPr>
          <p:cNvPr id="12" name="CasellaDiTesto 11">
            <a:extLst>
              <a:ext uri="{FF2B5EF4-FFF2-40B4-BE49-F238E27FC236}">
                <a16:creationId xmlns:a16="http://schemas.microsoft.com/office/drawing/2014/main" id="{048F486D-BE42-4A05-8A92-0B46F05D7D0E}"/>
              </a:ext>
            </a:extLst>
          </p:cNvPr>
          <p:cNvSpPr txBox="1"/>
          <p:nvPr/>
        </p:nvSpPr>
        <p:spPr>
          <a:xfrm>
            <a:off x="6530208" y="1982557"/>
            <a:ext cx="3977898" cy="1015663"/>
          </a:xfrm>
          <a:prstGeom prst="rect">
            <a:avLst/>
          </a:prstGeom>
          <a:noFill/>
        </p:spPr>
        <p:txBody>
          <a:bodyPr wrap="square" rtlCol="0">
            <a:spAutoFit/>
          </a:bodyPr>
          <a:lstStyle/>
          <a:p>
            <a:pPr algn="just"/>
            <a:r>
              <a:rPr lang="en-US" sz="2000" dirty="0"/>
              <a:t>Third stage (</a:t>
            </a:r>
            <a:r>
              <a:rPr lang="en-US" sz="2000" b="1" dirty="0"/>
              <a:t>U2B</a:t>
            </a:r>
            <a:r>
              <a:rPr lang="en-US" sz="2000" dirty="0"/>
              <a:t>, </a:t>
            </a:r>
            <a:r>
              <a:rPr lang="en-US" sz="2000" b="1" dirty="0"/>
              <a:t>R6</a:t>
            </a:r>
            <a:r>
              <a:rPr lang="en-US" sz="2000" dirty="0"/>
              <a:t> and </a:t>
            </a:r>
            <a:r>
              <a:rPr lang="en-US" sz="2000" b="1" dirty="0"/>
              <a:t>R7</a:t>
            </a:r>
            <a:r>
              <a:rPr lang="en-US" sz="2000" dirty="0"/>
              <a:t>) is another amplifier with gain of approximately </a:t>
            </a:r>
            <a:r>
              <a:rPr lang="en-US" sz="2000" b="1" dirty="0"/>
              <a:t>10</a:t>
            </a:r>
            <a:r>
              <a:rPr lang="en-US" sz="2000" dirty="0"/>
              <a:t>.</a:t>
            </a:r>
          </a:p>
        </p:txBody>
      </p:sp>
    </p:spTree>
    <p:extLst>
      <p:ext uri="{BB962C8B-B14F-4D97-AF65-F5344CB8AC3E}">
        <p14:creationId xmlns:p14="http://schemas.microsoft.com/office/powerpoint/2010/main" val="26306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49D8D-BEAC-4774-BF8F-CA783E0474F7}"/>
              </a:ext>
            </a:extLst>
          </p:cNvPr>
          <p:cNvSpPr>
            <a:spLocks noGrp="1"/>
          </p:cNvSpPr>
          <p:nvPr>
            <p:ph type="title"/>
          </p:nvPr>
        </p:nvSpPr>
        <p:spPr/>
        <p:txBody>
          <a:bodyPr/>
          <a:lstStyle/>
          <a:p>
            <a:r>
              <a:rPr lang="en-US" dirty="0"/>
              <a:t>Piezo Active Buzzer</a:t>
            </a:r>
          </a:p>
        </p:txBody>
      </p:sp>
      <p:pic>
        <p:nvPicPr>
          <p:cNvPr id="5" name="Segnaposto contenuto 4">
            <a:extLst>
              <a:ext uri="{FF2B5EF4-FFF2-40B4-BE49-F238E27FC236}">
                <a16:creationId xmlns:a16="http://schemas.microsoft.com/office/drawing/2014/main" id="{3F6CA3CB-3F28-469A-AAF0-46E5DC5C7DF8}"/>
              </a:ext>
            </a:extLst>
          </p:cNvPr>
          <p:cNvPicPr>
            <a:picLocks noGrp="1" noChangeAspect="1"/>
          </p:cNvPicPr>
          <p:nvPr>
            <p:ph sz="half" idx="1"/>
          </p:nvPr>
        </p:nvPicPr>
        <p:blipFill>
          <a:blip r:embed="rId2"/>
          <a:stretch>
            <a:fillRect/>
          </a:stretch>
        </p:blipFill>
        <p:spPr>
          <a:xfrm>
            <a:off x="1819503" y="2124303"/>
            <a:ext cx="3523793" cy="3523793"/>
          </a:xfrm>
          <a:prstGeom prst="rect">
            <a:avLst/>
          </a:prstGeom>
        </p:spPr>
      </p:pic>
      <p:sp>
        <p:nvSpPr>
          <p:cNvPr id="4" name="Segnaposto contenuto 3">
            <a:extLst>
              <a:ext uri="{FF2B5EF4-FFF2-40B4-BE49-F238E27FC236}">
                <a16:creationId xmlns:a16="http://schemas.microsoft.com/office/drawing/2014/main" id="{D9ECA094-B4F7-45B4-8F3F-040298F70D40}"/>
              </a:ext>
            </a:extLst>
          </p:cNvPr>
          <p:cNvSpPr>
            <a:spLocks noGrp="1"/>
          </p:cNvSpPr>
          <p:nvPr>
            <p:ph sz="half" idx="2"/>
          </p:nvPr>
        </p:nvSpPr>
        <p:spPr>
          <a:xfrm>
            <a:off x="6474502" y="1246681"/>
            <a:ext cx="4572000" cy="4816840"/>
          </a:xfrm>
        </p:spPr>
        <p:txBody>
          <a:bodyPr>
            <a:noAutofit/>
          </a:bodyPr>
          <a:lstStyle/>
          <a:p>
            <a:pPr marL="0" indent="0" algn="just">
              <a:buNone/>
            </a:pPr>
            <a:r>
              <a:rPr lang="en-US" b="1" dirty="0"/>
              <a:t>Main idea behind it</a:t>
            </a:r>
          </a:p>
          <a:p>
            <a:pPr marL="0" indent="0" algn="just">
              <a:buNone/>
            </a:pPr>
            <a:r>
              <a:rPr lang="en-US" dirty="0"/>
              <a:t>Whenever the module is powered and the trigger is set off, a membrane vibrates at a </a:t>
            </a:r>
            <a:r>
              <a:rPr lang="en-US" b="1" dirty="0"/>
              <a:t>fixed frequency </a:t>
            </a:r>
            <a:r>
              <a:rPr lang="en-US" dirty="0"/>
              <a:t>(</a:t>
            </a:r>
            <a:r>
              <a:rPr lang="en-US" b="1" dirty="0"/>
              <a:t>Active Buzze</a:t>
            </a:r>
            <a:r>
              <a:rPr lang="en-US" dirty="0"/>
              <a:t>r) generating a precise sound wave.</a:t>
            </a:r>
          </a:p>
          <a:p>
            <a:pPr marL="0" indent="0" algn="just">
              <a:buNone/>
            </a:pPr>
            <a:r>
              <a:rPr lang="en-US" b="1" dirty="0"/>
              <a:t>Interface</a:t>
            </a:r>
          </a:p>
          <a:p>
            <a:pPr marL="0" indent="0" algn="just">
              <a:buNone/>
            </a:pPr>
            <a:r>
              <a:rPr lang="en-US" dirty="0"/>
              <a:t>VCC and GND for power supply and I/O for triggering the sound.</a:t>
            </a:r>
          </a:p>
          <a:p>
            <a:pPr marL="0" indent="0" algn="just">
              <a:buNone/>
            </a:pPr>
            <a:r>
              <a:rPr lang="en-US" dirty="0"/>
              <a:t>If this were a </a:t>
            </a:r>
            <a:r>
              <a:rPr lang="en-US" b="1" dirty="0"/>
              <a:t>Passive Buzzer</a:t>
            </a:r>
            <a:r>
              <a:rPr lang="en-US" dirty="0"/>
              <a:t>, there would be no I/O pin, but we would had to give the precise sound frequency through the VCC and GND pins.</a:t>
            </a:r>
          </a:p>
        </p:txBody>
      </p:sp>
    </p:spTree>
    <p:extLst>
      <p:ext uri="{BB962C8B-B14F-4D97-AF65-F5344CB8AC3E}">
        <p14:creationId xmlns:p14="http://schemas.microsoft.com/office/powerpoint/2010/main" val="30665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AA503-3CD4-4227-9737-F8A8EB29B21D}"/>
              </a:ext>
            </a:extLst>
          </p:cNvPr>
          <p:cNvSpPr>
            <a:spLocks noGrp="1"/>
          </p:cNvSpPr>
          <p:nvPr>
            <p:ph type="title"/>
          </p:nvPr>
        </p:nvSpPr>
        <p:spPr/>
        <p:txBody>
          <a:bodyPr/>
          <a:lstStyle/>
          <a:p>
            <a:r>
              <a:rPr lang="en-US" dirty="0"/>
              <a:t>Piezo Active Buzzer – Schematic</a:t>
            </a:r>
          </a:p>
        </p:txBody>
      </p:sp>
      <p:pic>
        <p:nvPicPr>
          <p:cNvPr id="5" name="Segnaposto contenuto 4">
            <a:extLst>
              <a:ext uri="{FF2B5EF4-FFF2-40B4-BE49-F238E27FC236}">
                <a16:creationId xmlns:a16="http://schemas.microsoft.com/office/drawing/2014/main" id="{DE3AF5D3-96DC-4118-ACA7-8E0731218D5B}"/>
              </a:ext>
            </a:extLst>
          </p:cNvPr>
          <p:cNvPicPr>
            <a:picLocks noGrp="1" noChangeAspect="1"/>
          </p:cNvPicPr>
          <p:nvPr>
            <p:ph sz="half" idx="1"/>
          </p:nvPr>
        </p:nvPicPr>
        <p:blipFill>
          <a:blip r:embed="rId2">
            <a:clrChange>
              <a:clrFrom>
                <a:srgbClr val="FFFBF8"/>
              </a:clrFrom>
              <a:clrTo>
                <a:srgbClr val="FFFBF8">
                  <a:alpha val="0"/>
                </a:srgbClr>
              </a:clrTo>
            </a:clrChange>
          </a:blip>
          <a:stretch>
            <a:fillRect/>
          </a:stretch>
        </p:blipFill>
        <p:spPr>
          <a:xfrm>
            <a:off x="785734" y="1981199"/>
            <a:ext cx="4572000" cy="3524250"/>
          </a:xfrm>
          <a:prstGeom prst="rect">
            <a:avLst/>
          </a:prstGeom>
        </p:spPr>
      </p:pic>
      <p:sp>
        <p:nvSpPr>
          <p:cNvPr id="4" name="Segnaposto contenuto 3">
            <a:extLst>
              <a:ext uri="{FF2B5EF4-FFF2-40B4-BE49-F238E27FC236}">
                <a16:creationId xmlns:a16="http://schemas.microsoft.com/office/drawing/2014/main" id="{CB947AEC-6AB3-4A05-8CE4-42FAB2DA5357}"/>
              </a:ext>
            </a:extLst>
          </p:cNvPr>
          <p:cNvSpPr>
            <a:spLocks noGrp="1"/>
          </p:cNvSpPr>
          <p:nvPr>
            <p:ph sz="half" idx="2"/>
          </p:nvPr>
        </p:nvSpPr>
        <p:spPr/>
        <p:txBody>
          <a:bodyPr/>
          <a:lstStyle/>
          <a:p>
            <a:pPr marL="0" indent="0" algn="just">
              <a:buNone/>
            </a:pPr>
            <a:r>
              <a:rPr lang="en-US" b="1" dirty="0"/>
              <a:t>Observations on the schematics</a:t>
            </a:r>
          </a:p>
          <a:p>
            <a:pPr marL="0" indent="0" algn="just">
              <a:buNone/>
            </a:pPr>
            <a:r>
              <a:rPr lang="en-US" dirty="0"/>
              <a:t>The circuit is simply constituted by a </a:t>
            </a:r>
            <a:r>
              <a:rPr lang="en-US" b="1" dirty="0"/>
              <a:t>resistance</a:t>
            </a:r>
            <a:r>
              <a:rPr lang="en-US" dirty="0"/>
              <a:t> and a </a:t>
            </a:r>
            <a:r>
              <a:rPr lang="en-US" b="1" dirty="0"/>
              <a:t>transistor</a:t>
            </a:r>
            <a:r>
              <a:rPr lang="en-US" dirty="0"/>
              <a:t> that acts as a switch on the I/O pin (nr. 2 connection).</a:t>
            </a:r>
          </a:p>
          <a:p>
            <a:pPr marL="0" indent="0" algn="just">
              <a:buNone/>
            </a:pPr>
            <a:r>
              <a:rPr lang="en-US" dirty="0"/>
              <a:t>The Active Buzzer B1 has a built-in oscillating source that will make a precise sound wave when electrified.</a:t>
            </a:r>
          </a:p>
        </p:txBody>
      </p:sp>
    </p:spTree>
    <p:extLst>
      <p:ext uri="{BB962C8B-B14F-4D97-AF65-F5344CB8AC3E}">
        <p14:creationId xmlns:p14="http://schemas.microsoft.com/office/powerpoint/2010/main" val="393882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A7222A79-38AC-40DA-8571-47E2DF486AA0}"/>
              </a:ext>
            </a:extLst>
          </p:cNvPr>
          <p:cNvPicPr>
            <a:picLocks noGrp="1" noChangeAspect="1"/>
          </p:cNvPicPr>
          <p:nvPr>
            <p:ph sz="half" idx="1"/>
          </p:nvPr>
        </p:nvPicPr>
        <p:blipFill>
          <a:blip r:embed="rId2"/>
          <a:stretch>
            <a:fillRect/>
          </a:stretch>
        </p:blipFill>
        <p:spPr>
          <a:xfrm>
            <a:off x="1615269" y="2575446"/>
            <a:ext cx="3932261" cy="2621507"/>
          </a:xfrm>
          <a:prstGeom prst="rect">
            <a:avLst/>
          </a:prstGeom>
        </p:spPr>
      </p:pic>
      <p:sp>
        <p:nvSpPr>
          <p:cNvPr id="4" name="Segnaposto contenuto 3">
            <a:extLst>
              <a:ext uri="{FF2B5EF4-FFF2-40B4-BE49-F238E27FC236}">
                <a16:creationId xmlns:a16="http://schemas.microsoft.com/office/drawing/2014/main" id="{D3668F88-3580-4173-91AE-F0E71C616C9D}"/>
              </a:ext>
            </a:extLst>
          </p:cNvPr>
          <p:cNvSpPr>
            <a:spLocks noGrp="1"/>
          </p:cNvSpPr>
          <p:nvPr>
            <p:ph sz="half" idx="2"/>
          </p:nvPr>
        </p:nvSpPr>
        <p:spPr>
          <a:xfrm>
            <a:off x="6384560" y="1386952"/>
            <a:ext cx="4572000" cy="4241855"/>
          </a:xfrm>
        </p:spPr>
        <p:txBody>
          <a:bodyPr>
            <a:noAutofit/>
          </a:bodyPr>
          <a:lstStyle/>
          <a:p>
            <a:pPr marL="0" indent="0" algn="just">
              <a:buNone/>
            </a:pPr>
            <a:r>
              <a:rPr lang="en-US" b="1" dirty="0"/>
              <a:t>Main idea behind it</a:t>
            </a:r>
          </a:p>
          <a:p>
            <a:pPr marL="0" indent="0" algn="just">
              <a:buNone/>
            </a:pPr>
            <a:r>
              <a:rPr lang="it-IT" dirty="0"/>
              <a:t>A </a:t>
            </a:r>
            <a:r>
              <a:rPr lang="it-IT" dirty="0" err="1"/>
              <a:t>photodiode</a:t>
            </a:r>
            <a:r>
              <a:rPr lang="it-IT" dirty="0"/>
              <a:t> with </a:t>
            </a:r>
            <a:r>
              <a:rPr lang="it-IT" dirty="0" err="1"/>
              <a:t>integrated</a:t>
            </a:r>
            <a:r>
              <a:rPr lang="it-IT" dirty="0"/>
              <a:t> demodulator electronics </a:t>
            </a:r>
            <a:r>
              <a:rPr lang="it-IT" dirty="0" err="1"/>
              <a:t>is</a:t>
            </a:r>
            <a:r>
              <a:rPr lang="it-IT" dirty="0"/>
              <a:t> </a:t>
            </a:r>
            <a:r>
              <a:rPr lang="it-IT" dirty="0" err="1"/>
              <a:t>sealed</a:t>
            </a:r>
            <a:r>
              <a:rPr lang="it-IT" dirty="0"/>
              <a:t> on a </a:t>
            </a:r>
            <a:r>
              <a:rPr lang="it-IT" dirty="0" err="1"/>
              <a:t>simple</a:t>
            </a:r>
            <a:r>
              <a:rPr lang="it-IT" dirty="0"/>
              <a:t> PCB with 2 led status and a 3 pin </a:t>
            </a:r>
            <a:r>
              <a:rPr lang="it-IT" dirty="0" err="1"/>
              <a:t>interface</a:t>
            </a:r>
            <a:r>
              <a:rPr lang="it-IT" dirty="0"/>
              <a:t>.</a:t>
            </a:r>
          </a:p>
          <a:p>
            <a:pPr marL="0" indent="0" algn="just">
              <a:buNone/>
            </a:pPr>
            <a:r>
              <a:rPr lang="it-IT" dirty="0"/>
              <a:t>The </a:t>
            </a:r>
            <a:r>
              <a:rPr lang="it-IT" dirty="0" err="1"/>
              <a:t>photodiode</a:t>
            </a:r>
            <a:r>
              <a:rPr lang="it-IT" dirty="0"/>
              <a:t> </a:t>
            </a:r>
            <a:r>
              <a:rPr lang="it-IT" dirty="0" err="1"/>
              <a:t>is</a:t>
            </a:r>
            <a:r>
              <a:rPr lang="it-IT" dirty="0"/>
              <a:t> a TL1838 that </a:t>
            </a:r>
            <a:r>
              <a:rPr lang="it-IT" dirty="0" err="1"/>
              <a:t>works</a:t>
            </a:r>
            <a:r>
              <a:rPr lang="it-IT" dirty="0"/>
              <a:t> on </a:t>
            </a:r>
            <a:r>
              <a:rPr lang="it-IT" dirty="0" err="1"/>
              <a:t>carrier</a:t>
            </a:r>
            <a:r>
              <a:rPr lang="it-IT" dirty="0"/>
              <a:t> </a:t>
            </a:r>
            <a:r>
              <a:rPr lang="it-IT" dirty="0" err="1"/>
              <a:t>frequencies</a:t>
            </a:r>
            <a:r>
              <a:rPr lang="it-IT" dirty="0"/>
              <a:t> of 35-40KHz</a:t>
            </a:r>
            <a:endParaRPr lang="en-US" dirty="0"/>
          </a:p>
          <a:p>
            <a:pPr marL="0" indent="0" algn="just">
              <a:buNone/>
            </a:pPr>
            <a:r>
              <a:rPr lang="en-US" b="1" dirty="0"/>
              <a:t>Interface</a:t>
            </a:r>
          </a:p>
          <a:p>
            <a:pPr marL="0" indent="0" algn="just">
              <a:buNone/>
            </a:pPr>
            <a:r>
              <a:rPr lang="it-IT" dirty="0"/>
              <a:t>VCC and GND for power supply and SIG for </a:t>
            </a:r>
            <a:r>
              <a:rPr lang="it-IT" dirty="0" err="1"/>
              <a:t>measuring</a:t>
            </a:r>
            <a:r>
              <a:rPr lang="it-IT" dirty="0"/>
              <a:t> the IR </a:t>
            </a:r>
            <a:r>
              <a:rPr lang="it-IT" dirty="0" err="1"/>
              <a:t>signals</a:t>
            </a:r>
            <a:r>
              <a:rPr lang="it-IT" dirty="0"/>
              <a:t> </a:t>
            </a:r>
            <a:r>
              <a:rPr lang="it-IT" dirty="0" err="1"/>
              <a:t>recieved</a:t>
            </a:r>
            <a:r>
              <a:rPr lang="it-IT" dirty="0"/>
              <a:t>.</a:t>
            </a:r>
            <a:endParaRPr lang="en-US" dirty="0"/>
          </a:p>
          <a:p>
            <a:pPr marL="0" indent="0" algn="just">
              <a:buNone/>
            </a:pPr>
            <a:endParaRPr lang="en-US" dirty="0"/>
          </a:p>
        </p:txBody>
      </p:sp>
      <p:sp>
        <p:nvSpPr>
          <p:cNvPr id="6" name="Titolo 1">
            <a:extLst>
              <a:ext uri="{FF2B5EF4-FFF2-40B4-BE49-F238E27FC236}">
                <a16:creationId xmlns:a16="http://schemas.microsoft.com/office/drawing/2014/main" id="{E6E5CD23-17AA-4E88-AE38-0A648F952C8D}"/>
              </a:ext>
            </a:extLst>
          </p:cNvPr>
          <p:cNvSpPr txBox="1">
            <a:spLocks/>
          </p:cNvSpPr>
          <p:nvPr/>
        </p:nvSpPr>
        <p:spPr>
          <a:xfrm>
            <a:off x="6137695" y="373811"/>
            <a:ext cx="5795513" cy="6053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it-IT" dirty="0"/>
              <a:t>IR Receiver </a:t>
            </a:r>
            <a:r>
              <a:rPr lang="it-IT" dirty="0" err="1"/>
              <a:t>Module</a:t>
            </a:r>
            <a:endParaRPr lang="en-US" dirty="0"/>
          </a:p>
        </p:txBody>
      </p:sp>
    </p:spTree>
    <p:extLst>
      <p:ext uri="{BB962C8B-B14F-4D97-AF65-F5344CB8AC3E}">
        <p14:creationId xmlns:p14="http://schemas.microsoft.com/office/powerpoint/2010/main" val="312756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ilo's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lo's Theme" id="{171584B8-2814-42F9-859F-BCD72F87EDF5}" vid="{C94ED590-F451-40F0-BD24-5E34FF9A3FD9}"/>
    </a:ext>
  </a:extLst>
</a:theme>
</file>

<file path=docProps/app.xml><?xml version="1.0" encoding="utf-8"?>
<Properties xmlns="http://schemas.openxmlformats.org/officeDocument/2006/extended-properties" xmlns:vt="http://schemas.openxmlformats.org/officeDocument/2006/docPropsVTypes">
  <Template>Filo's Theme</Template>
  <TotalTime>0</TotalTime>
  <Words>1199</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15</vt:i4>
      </vt:variant>
    </vt:vector>
  </HeadingPairs>
  <TitlesOfParts>
    <vt:vector size="17" baseType="lpstr">
      <vt:lpstr>Arial</vt:lpstr>
      <vt:lpstr>Filo's Theme</vt:lpstr>
      <vt:lpstr>IR Tracking Sensor Module</vt:lpstr>
      <vt:lpstr>The Schematics:</vt:lpstr>
      <vt:lpstr>Presentazione standard di PowerPoint</vt:lpstr>
      <vt:lpstr>Presentazione standard di PowerPoint</vt:lpstr>
      <vt:lpstr>Presentazione standard di PowerPoint</vt:lpstr>
      <vt:lpstr>Presentazione standard di PowerPoint</vt:lpstr>
      <vt:lpstr>Piezo Active Buzzer</vt:lpstr>
      <vt:lpstr>Piezo Active Buzzer – Schematic</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Carlo Emilio Montanari</dc:creator>
  <cp:lastModifiedBy>Filippo Castelli</cp:lastModifiedBy>
  <cp:revision>25</cp:revision>
  <dcterms:created xsi:type="dcterms:W3CDTF">2018-12-15T15:57:44Z</dcterms:created>
  <dcterms:modified xsi:type="dcterms:W3CDTF">2018-12-18T01:04:26Z</dcterms:modified>
</cp:coreProperties>
</file>