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62" r:id="rId3"/>
    <p:sldId id="259" r:id="rId4"/>
    <p:sldId id="267" r:id="rId5"/>
    <p:sldId id="261" r:id="rId6"/>
    <p:sldId id="274" r:id="rId7"/>
    <p:sldId id="263" r:id="rId8"/>
    <p:sldId id="264" r:id="rId9"/>
    <p:sldId id="265" r:id="rId10"/>
    <p:sldId id="266" r:id="rId11"/>
    <p:sldId id="268" r:id="rId12"/>
    <p:sldId id="269" r:id="rId13"/>
    <p:sldId id="270" r:id="rId14"/>
    <p:sldId id="271" r:id="rId15"/>
    <p:sldId id="275" r:id="rId16"/>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BDDCAC-99A0-44EF-B8ED-C3208A30340E}" v="18" dt="2018-12-17T14:04:56.7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132" y="17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lo Emilio Montanari - carlo.montanari3@studio.unibo.it" userId="c30cf62a-023f-42a5-9fb8-249fbb46a2c7" providerId="ADAL" clId="{B2232A5E-18E8-4C7D-BFC2-BFC970EC7D78}"/>
    <pc:docChg chg="undo custSel addSld delSld modSld">
      <pc:chgData name="Carlo Emilio Montanari - carlo.montanari3@studio.unibo.it" userId="c30cf62a-023f-42a5-9fb8-249fbb46a2c7" providerId="ADAL" clId="{B2232A5E-18E8-4C7D-BFC2-BFC970EC7D78}" dt="2018-12-16T15:37:56.940" v="936" actId="2696"/>
      <pc:docMkLst>
        <pc:docMk/>
      </pc:docMkLst>
      <pc:sldChg chg="addSp delSp modSp add">
        <pc:chgData name="Carlo Emilio Montanari - carlo.montanari3@studio.unibo.it" userId="c30cf62a-023f-42a5-9fb8-249fbb46a2c7" providerId="ADAL" clId="{B2232A5E-18E8-4C7D-BFC2-BFC970EC7D78}" dt="2018-12-16T15:37:34.696" v="935" actId="478"/>
        <pc:sldMkLst>
          <pc:docMk/>
          <pc:sldMk cId="2870039045" sldId="258"/>
        </pc:sldMkLst>
        <pc:spChg chg="mod">
          <ac:chgData name="Carlo Emilio Montanari - carlo.montanari3@studio.unibo.it" userId="c30cf62a-023f-42a5-9fb8-249fbb46a2c7" providerId="ADAL" clId="{B2232A5E-18E8-4C7D-BFC2-BFC970EC7D78}" dt="2018-12-15T17:44:08.170" v="40" actId="20577"/>
          <ac:spMkLst>
            <pc:docMk/>
            <pc:sldMk cId="2870039045" sldId="258"/>
            <ac:spMk id="2" creationId="{5174C2B6-F3F7-4D56-B9AB-6F70C728A685}"/>
          </ac:spMkLst>
        </pc:spChg>
        <pc:spChg chg="del mod">
          <ac:chgData name="Carlo Emilio Montanari - carlo.montanari3@studio.unibo.it" userId="c30cf62a-023f-42a5-9fb8-249fbb46a2c7" providerId="ADAL" clId="{B2232A5E-18E8-4C7D-BFC2-BFC970EC7D78}" dt="2018-12-15T17:45:49.426" v="76"/>
          <ac:spMkLst>
            <pc:docMk/>
            <pc:sldMk cId="2870039045" sldId="258"/>
            <ac:spMk id="3" creationId="{95359590-0946-46AE-A1FD-1231E46E8071}"/>
          </ac:spMkLst>
        </pc:spChg>
        <pc:spChg chg="mod">
          <ac:chgData name="Carlo Emilio Montanari - carlo.montanari3@studio.unibo.it" userId="c30cf62a-023f-42a5-9fb8-249fbb46a2c7" providerId="ADAL" clId="{B2232A5E-18E8-4C7D-BFC2-BFC970EC7D78}" dt="2018-12-15T17:55:26.548" v="287" actId="20577"/>
          <ac:spMkLst>
            <pc:docMk/>
            <pc:sldMk cId="2870039045" sldId="258"/>
            <ac:spMk id="4" creationId="{CCD45C55-CEF2-4A7F-A1EC-DD8A142D35E1}"/>
          </ac:spMkLst>
        </pc:spChg>
        <pc:spChg chg="add del mod">
          <ac:chgData name="Carlo Emilio Montanari - carlo.montanari3@studio.unibo.it" userId="c30cf62a-023f-42a5-9fb8-249fbb46a2c7" providerId="ADAL" clId="{B2232A5E-18E8-4C7D-BFC2-BFC970EC7D78}" dt="2018-12-16T15:37:34.696" v="935" actId="478"/>
          <ac:spMkLst>
            <pc:docMk/>
            <pc:sldMk cId="2870039045" sldId="258"/>
            <ac:spMk id="7" creationId="{4A512A9C-F16A-4DA7-B9C5-AA1633A7DDB8}"/>
          </ac:spMkLst>
        </pc:spChg>
        <pc:picChg chg="add del mod">
          <ac:chgData name="Carlo Emilio Montanari - carlo.montanari3@studio.unibo.it" userId="c30cf62a-023f-42a5-9fb8-249fbb46a2c7" providerId="ADAL" clId="{B2232A5E-18E8-4C7D-BFC2-BFC970EC7D78}" dt="2018-12-16T15:37:32.137" v="934" actId="478"/>
          <ac:picMkLst>
            <pc:docMk/>
            <pc:sldMk cId="2870039045" sldId="258"/>
            <ac:picMk id="5" creationId="{385AECFE-4CB3-4CCE-A23E-6F62ED4E6C5E}"/>
          </ac:picMkLst>
        </pc:picChg>
      </pc:sldChg>
      <pc:sldChg chg="addSp delSp modSp add">
        <pc:chgData name="Carlo Emilio Montanari - carlo.montanari3@studio.unibo.it" userId="c30cf62a-023f-42a5-9fb8-249fbb46a2c7" providerId="ADAL" clId="{B2232A5E-18E8-4C7D-BFC2-BFC970EC7D78}" dt="2018-12-15T18:06:17.659" v="925" actId="20577"/>
        <pc:sldMkLst>
          <pc:docMk/>
          <pc:sldMk cId="3370517342" sldId="259"/>
        </pc:sldMkLst>
        <pc:spChg chg="mod">
          <ac:chgData name="Carlo Emilio Montanari - carlo.montanari3@studio.unibo.it" userId="c30cf62a-023f-42a5-9fb8-249fbb46a2c7" providerId="ADAL" clId="{B2232A5E-18E8-4C7D-BFC2-BFC970EC7D78}" dt="2018-12-15T17:47:16.495" v="78"/>
          <ac:spMkLst>
            <pc:docMk/>
            <pc:sldMk cId="3370517342" sldId="259"/>
            <ac:spMk id="2" creationId="{EA107276-60BB-4DFF-A6DF-F2208B06CDF1}"/>
          </ac:spMkLst>
        </pc:spChg>
        <pc:spChg chg="del">
          <ac:chgData name="Carlo Emilio Montanari - carlo.montanari3@studio.unibo.it" userId="c30cf62a-023f-42a5-9fb8-249fbb46a2c7" providerId="ADAL" clId="{B2232A5E-18E8-4C7D-BFC2-BFC970EC7D78}" dt="2018-12-15T17:48:27.486" v="79"/>
          <ac:spMkLst>
            <pc:docMk/>
            <pc:sldMk cId="3370517342" sldId="259"/>
            <ac:spMk id="3" creationId="{BE4B447E-3B8C-4BE1-8EBD-335C1929C462}"/>
          </ac:spMkLst>
        </pc:spChg>
        <pc:spChg chg="mod">
          <ac:chgData name="Carlo Emilio Montanari - carlo.montanari3@studio.unibo.it" userId="c30cf62a-023f-42a5-9fb8-249fbb46a2c7" providerId="ADAL" clId="{B2232A5E-18E8-4C7D-BFC2-BFC970EC7D78}" dt="2018-12-15T18:06:17.659" v="925" actId="20577"/>
          <ac:spMkLst>
            <pc:docMk/>
            <pc:sldMk cId="3370517342" sldId="259"/>
            <ac:spMk id="4" creationId="{C4773E17-5535-4F1C-8AC5-0505C8379899}"/>
          </ac:spMkLst>
        </pc:spChg>
        <pc:picChg chg="add mod">
          <ac:chgData name="Carlo Emilio Montanari - carlo.montanari3@studio.unibo.it" userId="c30cf62a-023f-42a5-9fb8-249fbb46a2c7" providerId="ADAL" clId="{B2232A5E-18E8-4C7D-BFC2-BFC970EC7D78}" dt="2018-12-15T17:49:47.305" v="123"/>
          <ac:picMkLst>
            <pc:docMk/>
            <pc:sldMk cId="3370517342" sldId="259"/>
            <ac:picMk id="5" creationId="{2A857ACB-6C89-4024-BFCE-F1A2ED0139A8}"/>
          </ac:picMkLst>
        </pc:picChg>
      </pc:sldChg>
      <pc:sldChg chg="addSp delSp modSp add del">
        <pc:chgData name="Carlo Emilio Montanari - carlo.montanari3@studio.unibo.it" userId="c30cf62a-023f-42a5-9fb8-249fbb46a2c7" providerId="ADAL" clId="{B2232A5E-18E8-4C7D-BFC2-BFC970EC7D78}" dt="2018-12-16T15:37:56.940" v="936" actId="2696"/>
        <pc:sldMkLst>
          <pc:docMk/>
          <pc:sldMk cId="3938129190" sldId="260"/>
        </pc:sldMkLst>
        <pc:spChg chg="mod">
          <ac:chgData name="Carlo Emilio Montanari - carlo.montanari3@studio.unibo.it" userId="c30cf62a-023f-42a5-9fb8-249fbb46a2c7" providerId="ADAL" clId="{B2232A5E-18E8-4C7D-BFC2-BFC970EC7D78}" dt="2018-12-15T18:06:29.674" v="927"/>
          <ac:spMkLst>
            <pc:docMk/>
            <pc:sldMk cId="3938129190" sldId="260"/>
            <ac:spMk id="2" creationId="{9F61CA51-2091-4AEC-95FE-26875F1767A3}"/>
          </ac:spMkLst>
        </pc:spChg>
        <pc:spChg chg="del">
          <ac:chgData name="Carlo Emilio Montanari - carlo.montanari3@studio.unibo.it" userId="c30cf62a-023f-42a5-9fb8-249fbb46a2c7" providerId="ADAL" clId="{B2232A5E-18E8-4C7D-BFC2-BFC970EC7D78}" dt="2018-12-15T18:20:17.748" v="928"/>
          <ac:spMkLst>
            <pc:docMk/>
            <pc:sldMk cId="3938129190" sldId="260"/>
            <ac:spMk id="3" creationId="{2E979183-034F-490D-A696-7A468EA46EA2}"/>
          </ac:spMkLst>
        </pc:spChg>
        <pc:picChg chg="add mod">
          <ac:chgData name="Carlo Emilio Montanari - carlo.montanari3@studio.unibo.it" userId="c30cf62a-023f-42a5-9fb8-249fbb46a2c7" providerId="ADAL" clId="{B2232A5E-18E8-4C7D-BFC2-BFC970EC7D78}" dt="2018-12-15T18:20:39.283" v="933" actId="14100"/>
          <ac:picMkLst>
            <pc:docMk/>
            <pc:sldMk cId="3938129190" sldId="260"/>
            <ac:picMk id="6" creationId="{6A5B398A-D900-442F-A65A-2ACDD07C302F}"/>
          </ac:picMkLst>
        </pc:picChg>
      </pc:sldChg>
    </pc:docChg>
  </pc:docChgLst>
  <pc:docChgLst>
    <pc:chgData name="Carlo Emilio Montanari" userId="c30cf62a-023f-42a5-9fb8-249fbb46a2c7" providerId="ADAL" clId="{DABDDCAC-99A0-44EF-B8ED-C3208A30340E}"/>
    <pc:docChg chg="undo custSel addSld delSld modSld">
      <pc:chgData name="Carlo Emilio Montanari" userId="c30cf62a-023f-42a5-9fb8-249fbb46a2c7" providerId="ADAL" clId="{DABDDCAC-99A0-44EF-B8ED-C3208A30340E}" dt="2018-12-17T14:05:06.996" v="1322" actId="478"/>
      <pc:docMkLst>
        <pc:docMk/>
      </pc:docMkLst>
      <pc:sldChg chg="modSp">
        <pc:chgData name="Carlo Emilio Montanari" userId="c30cf62a-023f-42a5-9fb8-249fbb46a2c7" providerId="ADAL" clId="{DABDDCAC-99A0-44EF-B8ED-C3208A30340E}" dt="2018-12-17T10:45:38.270" v="346" actId="790"/>
        <pc:sldMkLst>
          <pc:docMk/>
          <pc:sldMk cId="2870039045" sldId="258"/>
        </pc:sldMkLst>
        <pc:spChg chg="mod">
          <ac:chgData name="Carlo Emilio Montanari" userId="c30cf62a-023f-42a5-9fb8-249fbb46a2c7" providerId="ADAL" clId="{DABDDCAC-99A0-44EF-B8ED-C3208A30340E}" dt="2018-12-17T10:45:38.270" v="346" actId="790"/>
          <ac:spMkLst>
            <pc:docMk/>
            <pc:sldMk cId="2870039045" sldId="258"/>
            <ac:spMk id="2" creationId="{5174C2B6-F3F7-4D56-B9AB-6F70C728A685}"/>
          </ac:spMkLst>
        </pc:spChg>
        <pc:spChg chg="mod">
          <ac:chgData name="Carlo Emilio Montanari" userId="c30cf62a-023f-42a5-9fb8-249fbb46a2c7" providerId="ADAL" clId="{DABDDCAC-99A0-44EF-B8ED-C3208A30340E}" dt="2018-12-17T10:42:46.783" v="341" actId="20577"/>
          <ac:spMkLst>
            <pc:docMk/>
            <pc:sldMk cId="2870039045" sldId="258"/>
            <ac:spMk id="4" creationId="{CCD45C55-CEF2-4A7F-A1EC-DD8A142D35E1}"/>
          </ac:spMkLst>
        </pc:spChg>
      </pc:sldChg>
      <pc:sldChg chg="modSp">
        <pc:chgData name="Carlo Emilio Montanari" userId="c30cf62a-023f-42a5-9fb8-249fbb46a2c7" providerId="ADAL" clId="{DABDDCAC-99A0-44EF-B8ED-C3208A30340E}" dt="2018-12-17T10:43:59.637" v="344" actId="113"/>
        <pc:sldMkLst>
          <pc:docMk/>
          <pc:sldMk cId="3370517342" sldId="259"/>
        </pc:sldMkLst>
        <pc:spChg chg="mod">
          <ac:chgData name="Carlo Emilio Montanari" userId="c30cf62a-023f-42a5-9fb8-249fbb46a2c7" providerId="ADAL" clId="{DABDDCAC-99A0-44EF-B8ED-C3208A30340E}" dt="2018-12-17T10:43:59.637" v="344" actId="113"/>
          <ac:spMkLst>
            <pc:docMk/>
            <pc:sldMk cId="3370517342" sldId="259"/>
            <ac:spMk id="4" creationId="{C4773E17-5535-4F1C-8AC5-0505C8379899}"/>
          </ac:spMkLst>
        </pc:spChg>
      </pc:sldChg>
      <pc:sldChg chg="modSp">
        <pc:chgData name="Carlo Emilio Montanari" userId="c30cf62a-023f-42a5-9fb8-249fbb46a2c7" providerId="ADAL" clId="{DABDDCAC-99A0-44EF-B8ED-C3208A30340E}" dt="2018-12-17T11:42:10.103" v="1286" actId="313"/>
        <pc:sldMkLst>
          <pc:docMk/>
          <pc:sldMk cId="3685251101" sldId="261"/>
        </pc:sldMkLst>
        <pc:spChg chg="mod">
          <ac:chgData name="Carlo Emilio Montanari" userId="c30cf62a-023f-42a5-9fb8-249fbb46a2c7" providerId="ADAL" clId="{DABDDCAC-99A0-44EF-B8ED-C3208A30340E}" dt="2018-12-17T11:42:10.103" v="1286" actId="313"/>
          <ac:spMkLst>
            <pc:docMk/>
            <pc:sldMk cId="3685251101" sldId="261"/>
            <ac:spMk id="2" creationId="{17A37FF2-594D-459E-BB41-C1F57E1F7194}"/>
          </ac:spMkLst>
        </pc:spChg>
        <pc:spChg chg="mod">
          <ac:chgData name="Carlo Emilio Montanari" userId="c30cf62a-023f-42a5-9fb8-249fbb46a2c7" providerId="ADAL" clId="{DABDDCAC-99A0-44EF-B8ED-C3208A30340E}" dt="2018-12-17T11:42:03.446" v="1285" actId="313"/>
          <ac:spMkLst>
            <pc:docMk/>
            <pc:sldMk cId="3685251101" sldId="261"/>
            <ac:spMk id="3" creationId="{8565AF7B-C16E-45B1-A353-858A4F867357}"/>
          </ac:spMkLst>
        </pc:spChg>
      </pc:sldChg>
      <pc:sldChg chg="modSp">
        <pc:chgData name="Carlo Emilio Montanari" userId="c30cf62a-023f-42a5-9fb8-249fbb46a2c7" providerId="ADAL" clId="{DABDDCAC-99A0-44EF-B8ED-C3208A30340E}" dt="2018-12-17T11:41:39.890" v="1281" actId="790"/>
        <pc:sldMkLst>
          <pc:docMk/>
          <pc:sldMk cId="3066535113" sldId="263"/>
        </pc:sldMkLst>
        <pc:spChg chg="mod">
          <ac:chgData name="Carlo Emilio Montanari" userId="c30cf62a-023f-42a5-9fb8-249fbb46a2c7" providerId="ADAL" clId="{DABDDCAC-99A0-44EF-B8ED-C3208A30340E}" dt="2018-12-17T11:41:39.890" v="1281" actId="790"/>
          <ac:spMkLst>
            <pc:docMk/>
            <pc:sldMk cId="3066535113" sldId="263"/>
            <ac:spMk id="2" creationId="{C3E49D8D-BEAC-4774-BF8F-CA783E0474F7}"/>
          </ac:spMkLst>
        </pc:spChg>
        <pc:spChg chg="mod">
          <ac:chgData name="Carlo Emilio Montanari" userId="c30cf62a-023f-42a5-9fb8-249fbb46a2c7" providerId="ADAL" clId="{DABDDCAC-99A0-44EF-B8ED-C3208A30340E}" dt="2018-12-17T11:41:27.194" v="1279" actId="790"/>
          <ac:spMkLst>
            <pc:docMk/>
            <pc:sldMk cId="3066535113" sldId="263"/>
            <ac:spMk id="4" creationId="{D9ECA094-B4F7-45B4-8F3F-040298F70D40}"/>
          </ac:spMkLst>
        </pc:spChg>
      </pc:sldChg>
      <pc:sldChg chg="modSp">
        <pc:chgData name="Carlo Emilio Montanari" userId="c30cf62a-023f-42a5-9fb8-249fbb46a2c7" providerId="ADAL" clId="{DABDDCAC-99A0-44EF-B8ED-C3208A30340E}" dt="2018-12-17T11:41:21.439" v="1278" actId="790"/>
        <pc:sldMkLst>
          <pc:docMk/>
          <pc:sldMk cId="3938828487" sldId="264"/>
        </pc:sldMkLst>
        <pc:spChg chg="mod">
          <ac:chgData name="Carlo Emilio Montanari" userId="c30cf62a-023f-42a5-9fb8-249fbb46a2c7" providerId="ADAL" clId="{DABDDCAC-99A0-44EF-B8ED-C3208A30340E}" dt="2018-12-17T11:41:21.439" v="1278" actId="790"/>
          <ac:spMkLst>
            <pc:docMk/>
            <pc:sldMk cId="3938828487" sldId="264"/>
            <ac:spMk id="2" creationId="{FA5AA503-3CD4-4227-9737-F8A8EB29B21D}"/>
          </ac:spMkLst>
        </pc:spChg>
        <pc:spChg chg="mod">
          <ac:chgData name="Carlo Emilio Montanari" userId="c30cf62a-023f-42a5-9fb8-249fbb46a2c7" providerId="ADAL" clId="{DABDDCAC-99A0-44EF-B8ED-C3208A30340E}" dt="2018-12-17T11:41:16.563" v="1277" actId="790"/>
          <ac:spMkLst>
            <pc:docMk/>
            <pc:sldMk cId="3938828487" sldId="264"/>
            <ac:spMk id="4" creationId="{CB947AEC-6AB3-4A05-8CE4-42FAB2DA5357}"/>
          </ac:spMkLst>
        </pc:spChg>
      </pc:sldChg>
      <pc:sldChg chg="modSp">
        <pc:chgData name="Carlo Emilio Montanari" userId="c30cf62a-023f-42a5-9fb8-249fbb46a2c7" providerId="ADAL" clId="{DABDDCAC-99A0-44EF-B8ED-C3208A30340E}" dt="2018-12-17T11:41:09.344" v="1276" actId="20577"/>
        <pc:sldMkLst>
          <pc:docMk/>
          <pc:sldMk cId="3035432455" sldId="266"/>
        </pc:sldMkLst>
        <pc:spChg chg="mod">
          <ac:chgData name="Carlo Emilio Montanari" userId="c30cf62a-023f-42a5-9fb8-249fbb46a2c7" providerId="ADAL" clId="{DABDDCAC-99A0-44EF-B8ED-C3208A30340E}" dt="2018-12-17T11:41:02.118" v="1274" actId="790"/>
          <ac:spMkLst>
            <pc:docMk/>
            <pc:sldMk cId="3035432455" sldId="266"/>
            <ac:spMk id="2" creationId="{2150BD83-C161-4317-860A-DD46AC2D5030}"/>
          </ac:spMkLst>
        </pc:spChg>
        <pc:spChg chg="mod">
          <ac:chgData name="Carlo Emilio Montanari" userId="c30cf62a-023f-42a5-9fb8-249fbb46a2c7" providerId="ADAL" clId="{DABDDCAC-99A0-44EF-B8ED-C3208A30340E}" dt="2018-12-17T11:41:09.344" v="1276" actId="20577"/>
          <ac:spMkLst>
            <pc:docMk/>
            <pc:sldMk cId="3035432455" sldId="266"/>
            <ac:spMk id="4" creationId="{5DFB0323-3EDA-49D2-AFD4-E87C75856F39}"/>
          </ac:spMkLst>
        </pc:spChg>
      </pc:sldChg>
      <pc:sldChg chg="modSp add del">
        <pc:chgData name="Carlo Emilio Montanari" userId="c30cf62a-023f-42a5-9fb8-249fbb46a2c7" providerId="ADAL" clId="{DABDDCAC-99A0-44EF-B8ED-C3208A30340E}" dt="2018-12-16T23:00:52.301" v="85" actId="2696"/>
        <pc:sldMkLst>
          <pc:docMk/>
          <pc:sldMk cId="1625802342" sldId="268"/>
        </pc:sldMkLst>
        <pc:spChg chg="mod">
          <ac:chgData name="Carlo Emilio Montanari" userId="c30cf62a-023f-42a5-9fb8-249fbb46a2c7" providerId="ADAL" clId="{DABDDCAC-99A0-44EF-B8ED-C3208A30340E}" dt="2018-12-16T22:40:49.337" v="20" actId="20577"/>
          <ac:spMkLst>
            <pc:docMk/>
            <pc:sldMk cId="1625802342" sldId="268"/>
            <ac:spMk id="2" creationId="{AD81B673-634B-40D4-9EF9-0A634D2A134F}"/>
          </ac:spMkLst>
        </pc:spChg>
      </pc:sldChg>
      <pc:sldChg chg="add del">
        <pc:chgData name="Carlo Emilio Montanari" userId="c30cf62a-023f-42a5-9fb8-249fbb46a2c7" providerId="ADAL" clId="{DABDDCAC-99A0-44EF-B8ED-C3208A30340E}" dt="2018-12-16T22:40:39.314" v="1"/>
        <pc:sldMkLst>
          <pc:docMk/>
          <pc:sldMk cId="1897143954" sldId="268"/>
        </pc:sldMkLst>
      </pc:sldChg>
      <pc:sldChg chg="modSp">
        <pc:chgData name="Carlo Emilio Montanari" userId="c30cf62a-023f-42a5-9fb8-249fbb46a2c7" providerId="ADAL" clId="{DABDDCAC-99A0-44EF-B8ED-C3208A30340E}" dt="2018-12-17T11:40:51.071" v="1272" actId="790"/>
        <pc:sldMkLst>
          <pc:docMk/>
          <pc:sldMk cId="2216593587" sldId="268"/>
        </pc:sldMkLst>
        <pc:spChg chg="mod">
          <ac:chgData name="Carlo Emilio Montanari" userId="c30cf62a-023f-42a5-9fb8-249fbb46a2c7" providerId="ADAL" clId="{DABDDCAC-99A0-44EF-B8ED-C3208A30340E}" dt="2018-12-17T11:40:51.071" v="1272" actId="790"/>
          <ac:spMkLst>
            <pc:docMk/>
            <pc:sldMk cId="2216593587" sldId="268"/>
            <ac:spMk id="4" creationId="{0016C880-F2C2-4B17-8831-97D5054EADD5}"/>
          </ac:spMkLst>
        </pc:spChg>
      </pc:sldChg>
      <pc:sldChg chg="modSp add del">
        <pc:chgData name="Carlo Emilio Montanari" userId="c30cf62a-023f-42a5-9fb8-249fbb46a2c7" providerId="ADAL" clId="{DABDDCAC-99A0-44EF-B8ED-C3208A30340E}" dt="2018-12-16T23:00:52.319" v="86" actId="2696"/>
        <pc:sldMkLst>
          <pc:docMk/>
          <pc:sldMk cId="2041745738" sldId="269"/>
        </pc:sldMkLst>
        <pc:spChg chg="mod">
          <ac:chgData name="Carlo Emilio Montanari" userId="c30cf62a-023f-42a5-9fb8-249fbb46a2c7" providerId="ADAL" clId="{DABDDCAC-99A0-44EF-B8ED-C3208A30340E}" dt="2018-12-16T22:41:28.582" v="50" actId="20577"/>
          <ac:spMkLst>
            <pc:docMk/>
            <pc:sldMk cId="2041745738" sldId="269"/>
            <ac:spMk id="2" creationId="{F6B45307-5FA2-4CE8-9538-75F06180C438}"/>
          </ac:spMkLst>
        </pc:spChg>
      </pc:sldChg>
      <pc:sldChg chg="modSp">
        <pc:chgData name="Carlo Emilio Montanari" userId="c30cf62a-023f-42a5-9fb8-249fbb46a2c7" providerId="ADAL" clId="{DABDDCAC-99A0-44EF-B8ED-C3208A30340E}" dt="2018-12-17T11:40:45.268" v="1271" actId="790"/>
        <pc:sldMkLst>
          <pc:docMk/>
          <pc:sldMk cId="3214162779" sldId="269"/>
        </pc:sldMkLst>
        <pc:spChg chg="mod">
          <ac:chgData name="Carlo Emilio Montanari" userId="c30cf62a-023f-42a5-9fb8-249fbb46a2c7" providerId="ADAL" clId="{DABDDCAC-99A0-44EF-B8ED-C3208A30340E}" dt="2018-12-17T11:40:41.172" v="1270" actId="790"/>
          <ac:spMkLst>
            <pc:docMk/>
            <pc:sldMk cId="3214162779" sldId="269"/>
            <ac:spMk id="2" creationId="{28F82B32-9754-4ACF-84F2-E4659B529AE8}"/>
          </ac:spMkLst>
        </pc:spChg>
        <pc:spChg chg="mod">
          <ac:chgData name="Carlo Emilio Montanari" userId="c30cf62a-023f-42a5-9fb8-249fbb46a2c7" providerId="ADAL" clId="{DABDDCAC-99A0-44EF-B8ED-C3208A30340E}" dt="2018-12-17T11:40:45.268" v="1271" actId="790"/>
          <ac:spMkLst>
            <pc:docMk/>
            <pc:sldMk cId="3214162779" sldId="269"/>
            <ac:spMk id="4" creationId="{F4C15C1D-0DC9-44E3-93E5-984897230C6E}"/>
          </ac:spMkLst>
        </pc:spChg>
      </pc:sldChg>
      <pc:sldChg chg="modSp add del">
        <pc:chgData name="Carlo Emilio Montanari" userId="c30cf62a-023f-42a5-9fb8-249fbb46a2c7" providerId="ADAL" clId="{DABDDCAC-99A0-44EF-B8ED-C3208A30340E}" dt="2018-12-16T23:00:52.340" v="87" actId="2696"/>
        <pc:sldMkLst>
          <pc:docMk/>
          <pc:sldMk cId="1689320560" sldId="270"/>
        </pc:sldMkLst>
        <pc:spChg chg="mod">
          <ac:chgData name="Carlo Emilio Montanari" userId="c30cf62a-023f-42a5-9fb8-249fbb46a2c7" providerId="ADAL" clId="{DABDDCAC-99A0-44EF-B8ED-C3208A30340E}" dt="2018-12-16T22:41:49.092" v="84" actId="20577"/>
          <ac:spMkLst>
            <pc:docMk/>
            <pc:sldMk cId="1689320560" sldId="270"/>
            <ac:spMk id="2" creationId="{9AE25796-C41F-4E2E-8A77-AF8F75DB77CB}"/>
          </ac:spMkLst>
        </pc:spChg>
      </pc:sldChg>
      <pc:sldChg chg="modSp">
        <pc:chgData name="Carlo Emilio Montanari" userId="c30cf62a-023f-42a5-9fb8-249fbb46a2c7" providerId="ADAL" clId="{DABDDCAC-99A0-44EF-B8ED-C3208A30340E}" dt="2018-12-17T11:40:33.948" v="1269" actId="790"/>
        <pc:sldMkLst>
          <pc:docMk/>
          <pc:sldMk cId="4273559403" sldId="270"/>
        </pc:sldMkLst>
        <pc:spChg chg="mod">
          <ac:chgData name="Carlo Emilio Montanari" userId="c30cf62a-023f-42a5-9fb8-249fbb46a2c7" providerId="ADAL" clId="{DABDDCAC-99A0-44EF-B8ED-C3208A30340E}" dt="2018-12-17T11:40:28.424" v="1268" actId="790"/>
          <ac:spMkLst>
            <pc:docMk/>
            <pc:sldMk cId="4273559403" sldId="270"/>
            <ac:spMk id="2" creationId="{58D37BE1-7B10-432F-8F78-62B82A49FE6F}"/>
          </ac:spMkLst>
        </pc:spChg>
        <pc:spChg chg="mod">
          <ac:chgData name="Carlo Emilio Montanari" userId="c30cf62a-023f-42a5-9fb8-249fbb46a2c7" providerId="ADAL" clId="{DABDDCAC-99A0-44EF-B8ED-C3208A30340E}" dt="2018-12-17T11:40:33.948" v="1269" actId="790"/>
          <ac:spMkLst>
            <pc:docMk/>
            <pc:sldMk cId="4273559403" sldId="270"/>
            <ac:spMk id="4" creationId="{A6F01312-6F12-4776-B345-3E351C63A65E}"/>
          </ac:spMkLst>
        </pc:spChg>
      </pc:sldChg>
      <pc:sldChg chg="addSp delSp modSp">
        <pc:chgData name="Carlo Emilio Montanari" userId="c30cf62a-023f-42a5-9fb8-249fbb46a2c7" providerId="ADAL" clId="{DABDDCAC-99A0-44EF-B8ED-C3208A30340E}" dt="2018-12-17T11:40:19.320" v="1267" actId="790"/>
        <pc:sldMkLst>
          <pc:docMk/>
          <pc:sldMk cId="4276872005" sldId="271"/>
        </pc:sldMkLst>
        <pc:spChg chg="mod">
          <ac:chgData name="Carlo Emilio Montanari" userId="c30cf62a-023f-42a5-9fb8-249fbb46a2c7" providerId="ADAL" clId="{DABDDCAC-99A0-44EF-B8ED-C3208A30340E}" dt="2018-12-17T11:40:19.320" v="1267" actId="790"/>
          <ac:spMkLst>
            <pc:docMk/>
            <pc:sldMk cId="4276872005" sldId="271"/>
            <ac:spMk id="2" creationId="{F78FF46E-D81C-416E-9047-5B7F39DC94D3}"/>
          </ac:spMkLst>
        </pc:spChg>
        <pc:spChg chg="del mod">
          <ac:chgData name="Carlo Emilio Montanari" userId="c30cf62a-023f-42a5-9fb8-249fbb46a2c7" providerId="ADAL" clId="{DABDDCAC-99A0-44EF-B8ED-C3208A30340E}" dt="2018-12-17T10:57:38.660" v="909" actId="478"/>
          <ac:spMkLst>
            <pc:docMk/>
            <pc:sldMk cId="4276872005" sldId="271"/>
            <ac:spMk id="3" creationId="{C7637D0D-51BA-4A99-A137-E400C157260F}"/>
          </ac:spMkLst>
        </pc:spChg>
        <pc:spChg chg="mod">
          <ac:chgData name="Carlo Emilio Montanari" userId="c30cf62a-023f-42a5-9fb8-249fbb46a2c7" providerId="ADAL" clId="{DABDDCAC-99A0-44EF-B8ED-C3208A30340E}" dt="2018-12-17T11:40:09.626" v="1266" actId="790"/>
          <ac:spMkLst>
            <pc:docMk/>
            <pc:sldMk cId="4276872005" sldId="271"/>
            <ac:spMk id="4" creationId="{E90A77A4-69EF-4B9B-8285-7655C704FC80}"/>
          </ac:spMkLst>
        </pc:spChg>
        <pc:picChg chg="add mod">
          <ac:chgData name="Carlo Emilio Montanari" userId="c30cf62a-023f-42a5-9fb8-249fbb46a2c7" providerId="ADAL" clId="{DABDDCAC-99A0-44EF-B8ED-C3208A30340E}" dt="2018-12-17T10:59:06.120" v="926" actId="1076"/>
          <ac:picMkLst>
            <pc:docMk/>
            <pc:sldMk cId="4276872005" sldId="271"/>
            <ac:picMk id="1026" creationId="{DDF6D593-5AF4-430C-B9CD-2377E81C4B3C}"/>
          </ac:picMkLst>
        </pc:picChg>
        <pc:picChg chg="add mod">
          <ac:chgData name="Carlo Emilio Montanari" userId="c30cf62a-023f-42a5-9fb8-249fbb46a2c7" providerId="ADAL" clId="{DABDDCAC-99A0-44EF-B8ED-C3208A30340E}" dt="2018-12-17T10:59:08.651" v="927" actId="1076"/>
          <ac:picMkLst>
            <pc:docMk/>
            <pc:sldMk cId="4276872005" sldId="271"/>
            <ac:picMk id="1028" creationId="{9CCE7C99-F1CF-42E8-ACED-CC7D2C69C581}"/>
          </ac:picMkLst>
        </pc:picChg>
      </pc:sldChg>
      <pc:sldChg chg="del">
        <pc:chgData name="Carlo Emilio Montanari" userId="c30cf62a-023f-42a5-9fb8-249fbb46a2c7" providerId="ADAL" clId="{DABDDCAC-99A0-44EF-B8ED-C3208A30340E}" dt="2018-12-17T10:47:18.870" v="349" actId="2696"/>
        <pc:sldMkLst>
          <pc:docMk/>
          <pc:sldMk cId="2128042162" sldId="272"/>
        </pc:sldMkLst>
      </pc:sldChg>
      <pc:sldChg chg="del">
        <pc:chgData name="Carlo Emilio Montanari" userId="c30cf62a-023f-42a5-9fb8-249fbb46a2c7" providerId="ADAL" clId="{DABDDCAC-99A0-44EF-B8ED-C3208A30340E}" dt="2018-12-17T10:47:18.892" v="350" actId="2696"/>
        <pc:sldMkLst>
          <pc:docMk/>
          <pc:sldMk cId="601580569" sldId="273"/>
        </pc:sldMkLst>
      </pc:sldChg>
      <pc:sldChg chg="delSp modSp">
        <pc:chgData name="Carlo Emilio Montanari" userId="c30cf62a-023f-42a5-9fb8-249fbb46a2c7" providerId="ADAL" clId="{DABDDCAC-99A0-44EF-B8ED-C3208A30340E}" dt="2018-12-17T14:05:06.996" v="1322" actId="478"/>
        <pc:sldMkLst>
          <pc:docMk/>
          <pc:sldMk cId="2630696969" sldId="274"/>
        </pc:sldMkLst>
        <pc:spChg chg="mod">
          <ac:chgData name="Carlo Emilio Montanari" userId="c30cf62a-023f-42a5-9fb8-249fbb46a2c7" providerId="ADAL" clId="{DABDDCAC-99A0-44EF-B8ED-C3208A30340E}" dt="2018-12-17T14:04:44.630" v="1318"/>
          <ac:spMkLst>
            <pc:docMk/>
            <pc:sldMk cId="2630696969" sldId="274"/>
            <ac:spMk id="2" creationId="{61B5CE4B-EBB3-4372-9295-8CA3D98CD9AA}"/>
          </ac:spMkLst>
        </pc:spChg>
        <pc:spChg chg="del mod">
          <ac:chgData name="Carlo Emilio Montanari" userId="c30cf62a-023f-42a5-9fb8-249fbb46a2c7" providerId="ADAL" clId="{DABDDCAC-99A0-44EF-B8ED-C3208A30340E}" dt="2018-12-17T14:05:04.931" v="1321" actId="478"/>
          <ac:spMkLst>
            <pc:docMk/>
            <pc:sldMk cId="2630696969" sldId="274"/>
            <ac:spMk id="3" creationId="{37D264A2-441C-4634-AE1B-E11752327A24}"/>
          </ac:spMkLst>
        </pc:spChg>
        <pc:spChg chg="del mod">
          <ac:chgData name="Carlo Emilio Montanari" userId="c30cf62a-023f-42a5-9fb8-249fbb46a2c7" providerId="ADAL" clId="{DABDDCAC-99A0-44EF-B8ED-C3208A30340E}" dt="2018-12-17T14:04:56.792" v="1319"/>
          <ac:spMkLst>
            <pc:docMk/>
            <pc:sldMk cId="2630696969" sldId="274"/>
            <ac:spMk id="4" creationId="{EB6015D0-0AEA-4DC8-A4AD-129D5FF9BE81}"/>
          </ac:spMkLst>
        </pc:spChg>
        <pc:spChg chg="del mod">
          <ac:chgData name="Carlo Emilio Montanari" userId="c30cf62a-023f-42a5-9fb8-249fbb46a2c7" providerId="ADAL" clId="{DABDDCAC-99A0-44EF-B8ED-C3208A30340E}" dt="2018-12-17T14:05:06.996" v="1322" actId="478"/>
          <ac:spMkLst>
            <pc:docMk/>
            <pc:sldMk cId="2630696969" sldId="274"/>
            <ac:spMk id="5" creationId="{CE9CDA53-2FA7-4230-9AFC-D14D7EE77C2D}"/>
          </ac:spMkLst>
        </pc:spChg>
        <pc:spChg chg="mod">
          <ac:chgData name="Carlo Emilio Montanari" userId="c30cf62a-023f-42a5-9fb8-249fbb46a2c7" providerId="ADAL" clId="{DABDDCAC-99A0-44EF-B8ED-C3208A30340E}" dt="2018-12-17T14:04:56.878" v="1320" actId="27636"/>
          <ac:spMkLst>
            <pc:docMk/>
            <pc:sldMk cId="2630696969" sldId="274"/>
            <ac:spMk id="6" creationId="{85C8DDE9-8080-4E8F-826C-CC853D0B6595}"/>
          </ac:spMkLst>
        </pc:spChg>
      </pc:sldChg>
      <pc:sldChg chg="addSp delSp modSp add">
        <pc:chgData name="Carlo Emilio Montanari" userId="c30cf62a-023f-42a5-9fb8-249fbb46a2c7" providerId="ADAL" clId="{DABDDCAC-99A0-44EF-B8ED-C3208A30340E}" dt="2018-12-17T11:37:05.492" v="1264" actId="20577"/>
        <pc:sldMkLst>
          <pc:docMk/>
          <pc:sldMk cId="3886677347" sldId="275"/>
        </pc:sldMkLst>
        <pc:spChg chg="mod">
          <ac:chgData name="Carlo Emilio Montanari" userId="c30cf62a-023f-42a5-9fb8-249fbb46a2c7" providerId="ADAL" clId="{DABDDCAC-99A0-44EF-B8ED-C3208A30340E}" dt="2018-12-17T11:37:05.492" v="1264" actId="20577"/>
          <ac:spMkLst>
            <pc:docMk/>
            <pc:sldMk cId="3886677347" sldId="275"/>
            <ac:spMk id="2" creationId="{0166452C-4E3E-470A-9390-53DC0A235417}"/>
          </ac:spMkLst>
        </pc:spChg>
        <pc:spChg chg="del">
          <ac:chgData name="Carlo Emilio Montanari" userId="c30cf62a-023f-42a5-9fb8-249fbb46a2c7" providerId="ADAL" clId="{DABDDCAC-99A0-44EF-B8ED-C3208A30340E}" dt="2018-12-17T11:31:07.815" v="972" actId="478"/>
          <ac:spMkLst>
            <pc:docMk/>
            <pc:sldMk cId="3886677347" sldId="275"/>
            <ac:spMk id="3" creationId="{809845E1-B9EE-47C8-A015-C7A4F04DD930}"/>
          </ac:spMkLst>
        </pc:spChg>
        <pc:spChg chg="mod">
          <ac:chgData name="Carlo Emilio Montanari" userId="c30cf62a-023f-42a5-9fb8-249fbb46a2c7" providerId="ADAL" clId="{DABDDCAC-99A0-44EF-B8ED-C3208A30340E}" dt="2018-12-17T11:35:28.346" v="1262" actId="113"/>
          <ac:spMkLst>
            <pc:docMk/>
            <pc:sldMk cId="3886677347" sldId="275"/>
            <ac:spMk id="4" creationId="{1C278273-47CA-4A2E-BE99-DE41FA0DDA84}"/>
          </ac:spMkLst>
        </pc:spChg>
        <pc:picChg chg="add mod">
          <ac:chgData name="Carlo Emilio Montanari" userId="c30cf62a-023f-42a5-9fb8-249fbb46a2c7" providerId="ADAL" clId="{DABDDCAC-99A0-44EF-B8ED-C3208A30340E}" dt="2018-12-17T11:35:43.017" v="1263" actId="1076"/>
          <ac:picMkLst>
            <pc:docMk/>
            <pc:sldMk cId="3886677347" sldId="275"/>
            <ac:picMk id="2050" creationId="{AD8273CF-82AF-44DD-9A38-2951C128AE36}"/>
          </ac:picMkLst>
        </pc:picChg>
      </pc:sldChg>
    </pc:docChg>
  </pc:docChgLst>
  <pc:docChgLst>
    <pc:chgData name="Carlo Emilio Montanari - carlo.montanari3@studio.unibo.it" userId="c30cf62a-023f-42a5-9fb8-249fbb46a2c7" providerId="ADAL" clId="{DABDDCAC-99A0-44EF-B8ED-C3208A30340E}"/>
    <pc:docChg chg="undo custSel addSld delSld modSld sldOrd">
      <pc:chgData name="Carlo Emilio Montanari - carlo.montanari3@studio.unibo.it" userId="c30cf62a-023f-42a5-9fb8-249fbb46a2c7" providerId="ADAL" clId="{DABDDCAC-99A0-44EF-B8ED-C3208A30340E}" dt="2018-12-17T00:42:06.893" v="1963"/>
      <pc:docMkLst>
        <pc:docMk/>
      </pc:docMkLst>
      <pc:sldChg chg="del">
        <pc:chgData name="Carlo Emilio Montanari - carlo.montanari3@studio.unibo.it" userId="c30cf62a-023f-42a5-9fb8-249fbb46a2c7" providerId="ADAL" clId="{DABDDCAC-99A0-44EF-B8ED-C3208A30340E}" dt="2018-12-17T00:35:12.781" v="1765" actId="2696"/>
        <pc:sldMkLst>
          <pc:docMk/>
          <pc:sldMk cId="908083401" sldId="256"/>
        </pc:sldMkLst>
      </pc:sldChg>
      <pc:sldChg chg="addSp delSp modSp add ord">
        <pc:chgData name="Carlo Emilio Montanari - carlo.montanari3@studio.unibo.it" userId="c30cf62a-023f-42a5-9fb8-249fbb46a2c7" providerId="ADAL" clId="{DABDDCAC-99A0-44EF-B8ED-C3208A30340E}" dt="2018-12-16T23:13:16.074" v="423" actId="1076"/>
        <pc:sldMkLst>
          <pc:docMk/>
          <pc:sldMk cId="2216593587" sldId="268"/>
        </pc:sldMkLst>
        <pc:spChg chg="mod">
          <ac:chgData name="Carlo Emilio Montanari - carlo.montanari3@studio.unibo.it" userId="c30cf62a-023f-42a5-9fb8-249fbb46a2c7" providerId="ADAL" clId="{DABDDCAC-99A0-44EF-B8ED-C3208A30340E}" dt="2018-12-16T23:13:04.596" v="421" actId="20577"/>
          <ac:spMkLst>
            <pc:docMk/>
            <pc:sldMk cId="2216593587" sldId="268"/>
            <ac:spMk id="2" creationId="{7EFB7882-A5CB-4FED-BEE1-D0EC159FA0DE}"/>
          </ac:spMkLst>
        </pc:spChg>
        <pc:spChg chg="del">
          <ac:chgData name="Carlo Emilio Montanari - carlo.montanari3@studio.unibo.it" userId="c30cf62a-023f-42a5-9fb8-249fbb46a2c7" providerId="ADAL" clId="{DABDDCAC-99A0-44EF-B8ED-C3208A30340E}" dt="2018-12-16T23:05:12.555" v="34"/>
          <ac:spMkLst>
            <pc:docMk/>
            <pc:sldMk cId="2216593587" sldId="268"/>
            <ac:spMk id="3" creationId="{D56A86CF-A2FD-4799-8301-43CAA3D077E9}"/>
          </ac:spMkLst>
        </pc:spChg>
        <pc:spChg chg="mod">
          <ac:chgData name="Carlo Emilio Montanari - carlo.montanari3@studio.unibo.it" userId="c30cf62a-023f-42a5-9fb8-249fbb46a2c7" providerId="ADAL" clId="{DABDDCAC-99A0-44EF-B8ED-C3208A30340E}" dt="2018-12-16T23:12:36.127" v="412" actId="20577"/>
          <ac:spMkLst>
            <pc:docMk/>
            <pc:sldMk cId="2216593587" sldId="268"/>
            <ac:spMk id="4" creationId="{0016C880-F2C2-4B17-8831-97D5054EADD5}"/>
          </ac:spMkLst>
        </pc:spChg>
        <pc:picChg chg="add mod">
          <ac:chgData name="Carlo Emilio Montanari - carlo.montanari3@studio.unibo.it" userId="c30cf62a-023f-42a5-9fb8-249fbb46a2c7" providerId="ADAL" clId="{DABDDCAC-99A0-44EF-B8ED-C3208A30340E}" dt="2018-12-16T23:13:16.074" v="423" actId="1076"/>
          <ac:picMkLst>
            <pc:docMk/>
            <pc:sldMk cId="2216593587" sldId="268"/>
            <ac:picMk id="5" creationId="{BABEB370-C084-4450-A853-13068BBD3F1A}"/>
          </ac:picMkLst>
        </pc:picChg>
        <pc:picChg chg="add mod">
          <ac:chgData name="Carlo Emilio Montanari - carlo.montanari3@studio.unibo.it" userId="c30cf62a-023f-42a5-9fb8-249fbb46a2c7" providerId="ADAL" clId="{DABDDCAC-99A0-44EF-B8ED-C3208A30340E}" dt="2018-12-16T23:07:14.561" v="69" actId="1076"/>
          <ac:picMkLst>
            <pc:docMk/>
            <pc:sldMk cId="2216593587" sldId="268"/>
            <ac:picMk id="1026" creationId="{1431D973-8E51-4DC7-9183-47A892CEF7C9}"/>
          </ac:picMkLst>
        </pc:picChg>
        <pc:picChg chg="add mod">
          <ac:chgData name="Carlo Emilio Montanari - carlo.montanari3@studio.unibo.it" userId="c30cf62a-023f-42a5-9fb8-249fbb46a2c7" providerId="ADAL" clId="{DABDDCAC-99A0-44EF-B8ED-C3208A30340E}" dt="2018-12-16T23:13:11.464" v="422" actId="1076"/>
          <ac:picMkLst>
            <pc:docMk/>
            <pc:sldMk cId="2216593587" sldId="268"/>
            <ac:picMk id="1028" creationId="{F4C9282A-2508-49ED-A168-B99173151821}"/>
          </ac:picMkLst>
        </pc:picChg>
      </pc:sldChg>
      <pc:sldChg chg="addSp delSp modSp add">
        <pc:chgData name="Carlo Emilio Montanari - carlo.montanari3@studio.unibo.it" userId="c30cf62a-023f-42a5-9fb8-249fbb46a2c7" providerId="ADAL" clId="{DABDDCAC-99A0-44EF-B8ED-C3208A30340E}" dt="2018-12-16T23:44:02.380" v="1099" actId="1076"/>
        <pc:sldMkLst>
          <pc:docMk/>
          <pc:sldMk cId="3214162779" sldId="269"/>
        </pc:sldMkLst>
        <pc:spChg chg="mod">
          <ac:chgData name="Carlo Emilio Montanari - carlo.montanari3@studio.unibo.it" userId="c30cf62a-023f-42a5-9fb8-249fbb46a2c7" providerId="ADAL" clId="{DABDDCAC-99A0-44EF-B8ED-C3208A30340E}" dt="2018-12-16T23:13:39.730" v="468" actId="20577"/>
          <ac:spMkLst>
            <pc:docMk/>
            <pc:sldMk cId="3214162779" sldId="269"/>
            <ac:spMk id="2" creationId="{28F82B32-9754-4ACF-84F2-E4659B529AE8}"/>
          </ac:spMkLst>
        </pc:spChg>
        <pc:spChg chg="del">
          <ac:chgData name="Carlo Emilio Montanari - carlo.montanari3@studio.unibo.it" userId="c30cf62a-023f-42a5-9fb8-249fbb46a2c7" providerId="ADAL" clId="{DABDDCAC-99A0-44EF-B8ED-C3208A30340E}" dt="2018-12-16T23:14:39.716" v="469"/>
          <ac:spMkLst>
            <pc:docMk/>
            <pc:sldMk cId="3214162779" sldId="269"/>
            <ac:spMk id="3" creationId="{60AC2B66-CA6F-4AAF-8739-0F21E44F457E}"/>
          </ac:spMkLst>
        </pc:spChg>
        <pc:spChg chg="add del mod">
          <ac:chgData name="Carlo Emilio Montanari - carlo.montanari3@studio.unibo.it" userId="c30cf62a-023f-42a5-9fb8-249fbb46a2c7" providerId="ADAL" clId="{DABDDCAC-99A0-44EF-B8ED-C3208A30340E}" dt="2018-12-16T23:27:20.084" v="1094" actId="20577"/>
          <ac:spMkLst>
            <pc:docMk/>
            <pc:sldMk cId="3214162779" sldId="269"/>
            <ac:spMk id="4" creationId="{F4C15C1D-0DC9-44E3-93E5-984897230C6E}"/>
          </ac:spMkLst>
        </pc:spChg>
        <pc:picChg chg="add mod">
          <ac:chgData name="Carlo Emilio Montanari - carlo.montanari3@studio.unibo.it" userId="c30cf62a-023f-42a5-9fb8-249fbb46a2c7" providerId="ADAL" clId="{DABDDCAC-99A0-44EF-B8ED-C3208A30340E}" dt="2018-12-16T23:44:02.380" v="1099" actId="1076"/>
          <ac:picMkLst>
            <pc:docMk/>
            <pc:sldMk cId="3214162779" sldId="269"/>
            <ac:picMk id="5" creationId="{1628D0A3-6076-4AB7-B49E-29F1ABE198C6}"/>
          </ac:picMkLst>
        </pc:picChg>
        <pc:picChg chg="add del mod">
          <ac:chgData name="Carlo Emilio Montanari - carlo.montanari3@studio.unibo.it" userId="c30cf62a-023f-42a5-9fb8-249fbb46a2c7" providerId="ADAL" clId="{DABDDCAC-99A0-44EF-B8ED-C3208A30340E}" dt="2018-12-16T23:21:34.652" v="476"/>
          <ac:picMkLst>
            <pc:docMk/>
            <pc:sldMk cId="3214162779" sldId="269"/>
            <ac:picMk id="7" creationId="{1E4C5CD6-3D10-49C4-8436-35D6950E9F30}"/>
          </ac:picMkLst>
        </pc:picChg>
        <pc:picChg chg="add del mod">
          <ac:chgData name="Carlo Emilio Montanari - carlo.montanari3@studio.unibo.it" userId="c30cf62a-023f-42a5-9fb8-249fbb46a2c7" providerId="ADAL" clId="{DABDDCAC-99A0-44EF-B8ED-C3208A30340E}" dt="2018-12-16T23:21:39.401" v="478"/>
          <ac:picMkLst>
            <pc:docMk/>
            <pc:sldMk cId="3214162779" sldId="269"/>
            <ac:picMk id="9" creationId="{E9CCA96B-67B1-40CF-BEC1-DF0FF70D1FE8}"/>
          </ac:picMkLst>
        </pc:picChg>
        <pc:picChg chg="add mod">
          <ac:chgData name="Carlo Emilio Montanari - carlo.montanari3@studio.unibo.it" userId="c30cf62a-023f-42a5-9fb8-249fbb46a2c7" providerId="ADAL" clId="{DABDDCAC-99A0-44EF-B8ED-C3208A30340E}" dt="2018-12-16T23:43:59.919" v="1098" actId="1076"/>
          <ac:picMkLst>
            <pc:docMk/>
            <pc:sldMk cId="3214162779" sldId="269"/>
            <ac:picMk id="11" creationId="{BD136818-5314-492A-A498-5D3814631A3F}"/>
          </ac:picMkLst>
        </pc:picChg>
        <pc:picChg chg="add del">
          <ac:chgData name="Carlo Emilio Montanari - carlo.montanari3@studio.unibo.it" userId="c30cf62a-023f-42a5-9fb8-249fbb46a2c7" providerId="ADAL" clId="{DABDDCAC-99A0-44EF-B8ED-C3208A30340E}" dt="2018-12-16T23:15:36.641" v="472"/>
          <ac:picMkLst>
            <pc:docMk/>
            <pc:sldMk cId="3214162779" sldId="269"/>
            <ac:picMk id="2050" creationId="{80883512-1435-4058-B84A-5FD3F0E5A8CB}"/>
          </ac:picMkLst>
        </pc:picChg>
      </pc:sldChg>
      <pc:sldChg chg="addSp delSp modSp add">
        <pc:chgData name="Carlo Emilio Montanari - carlo.montanari3@studio.unibo.it" userId="c30cf62a-023f-42a5-9fb8-249fbb46a2c7" providerId="ADAL" clId="{DABDDCAC-99A0-44EF-B8ED-C3208A30340E}" dt="2018-12-17T00:30:43.384" v="1747" actId="1076"/>
        <pc:sldMkLst>
          <pc:docMk/>
          <pc:sldMk cId="4273559403" sldId="270"/>
        </pc:sldMkLst>
        <pc:spChg chg="mod">
          <ac:chgData name="Carlo Emilio Montanari - carlo.montanari3@studio.unibo.it" userId="c30cf62a-023f-42a5-9fb8-249fbb46a2c7" providerId="ADAL" clId="{DABDDCAC-99A0-44EF-B8ED-C3208A30340E}" dt="2018-12-16T23:44:50.331" v="1209" actId="20577"/>
          <ac:spMkLst>
            <pc:docMk/>
            <pc:sldMk cId="4273559403" sldId="270"/>
            <ac:spMk id="2" creationId="{58D37BE1-7B10-432F-8F78-62B82A49FE6F}"/>
          </ac:spMkLst>
        </pc:spChg>
        <pc:spChg chg="del">
          <ac:chgData name="Carlo Emilio Montanari - carlo.montanari3@studio.unibo.it" userId="c30cf62a-023f-42a5-9fb8-249fbb46a2c7" providerId="ADAL" clId="{DABDDCAC-99A0-44EF-B8ED-C3208A30340E}" dt="2018-12-17T00:24:43.154" v="1214" actId="478"/>
          <ac:spMkLst>
            <pc:docMk/>
            <pc:sldMk cId="4273559403" sldId="270"/>
            <ac:spMk id="3" creationId="{34B2AA80-2AF6-471D-899C-A374904CD62B}"/>
          </ac:spMkLst>
        </pc:spChg>
        <pc:spChg chg="mod">
          <ac:chgData name="Carlo Emilio Montanari - carlo.montanari3@studio.unibo.it" userId="c30cf62a-023f-42a5-9fb8-249fbb46a2c7" providerId="ADAL" clId="{DABDDCAC-99A0-44EF-B8ED-C3208A30340E}" dt="2018-12-17T00:30:12.288" v="1744" actId="20577"/>
          <ac:spMkLst>
            <pc:docMk/>
            <pc:sldMk cId="4273559403" sldId="270"/>
            <ac:spMk id="4" creationId="{A6F01312-6F12-4776-B345-3E351C63A65E}"/>
          </ac:spMkLst>
        </pc:spChg>
        <pc:picChg chg="add mod">
          <ac:chgData name="Carlo Emilio Montanari - carlo.montanari3@studio.unibo.it" userId="c30cf62a-023f-42a5-9fb8-249fbb46a2c7" providerId="ADAL" clId="{DABDDCAC-99A0-44EF-B8ED-C3208A30340E}" dt="2018-12-17T00:26:08.582" v="1230" actId="1076"/>
          <ac:picMkLst>
            <pc:docMk/>
            <pc:sldMk cId="4273559403" sldId="270"/>
            <ac:picMk id="5" creationId="{772CDFBF-E47C-4D6A-9C37-445528460B3A}"/>
          </ac:picMkLst>
        </pc:picChg>
        <pc:picChg chg="add mod modCrop">
          <ac:chgData name="Carlo Emilio Montanari - carlo.montanari3@studio.unibo.it" userId="c30cf62a-023f-42a5-9fb8-249fbb46a2c7" providerId="ADAL" clId="{DABDDCAC-99A0-44EF-B8ED-C3208A30340E}" dt="2018-12-17T00:30:43.384" v="1747" actId="1076"/>
          <ac:picMkLst>
            <pc:docMk/>
            <pc:sldMk cId="4273559403" sldId="270"/>
            <ac:picMk id="6" creationId="{DAA460CA-3E41-4EF9-A60E-AB22C5070D72}"/>
          </ac:picMkLst>
        </pc:picChg>
        <pc:picChg chg="add mod">
          <ac:chgData name="Carlo Emilio Montanari - carlo.montanari3@studio.unibo.it" userId="c30cf62a-023f-42a5-9fb8-249fbb46a2c7" providerId="ADAL" clId="{DABDDCAC-99A0-44EF-B8ED-C3208A30340E}" dt="2018-12-17T00:25:27.859" v="1222" actId="1076"/>
          <ac:picMkLst>
            <pc:docMk/>
            <pc:sldMk cId="4273559403" sldId="270"/>
            <ac:picMk id="3074" creationId="{DAFA49AB-EECF-49A8-A00D-25FD5021289C}"/>
          </ac:picMkLst>
        </pc:picChg>
      </pc:sldChg>
      <pc:sldChg chg="modSp add">
        <pc:chgData name="Carlo Emilio Montanari - carlo.montanari3@studio.unibo.it" userId="c30cf62a-023f-42a5-9fb8-249fbb46a2c7" providerId="ADAL" clId="{DABDDCAC-99A0-44EF-B8ED-C3208A30340E}" dt="2018-12-17T00:35:56.591" v="1799" actId="20577"/>
        <pc:sldMkLst>
          <pc:docMk/>
          <pc:sldMk cId="4276872005" sldId="271"/>
        </pc:sldMkLst>
        <pc:spChg chg="mod">
          <ac:chgData name="Carlo Emilio Montanari - carlo.montanari3@studio.unibo.it" userId="c30cf62a-023f-42a5-9fb8-249fbb46a2c7" providerId="ADAL" clId="{DABDDCAC-99A0-44EF-B8ED-C3208A30340E}" dt="2018-12-17T00:35:56.591" v="1799" actId="20577"/>
          <ac:spMkLst>
            <pc:docMk/>
            <pc:sldMk cId="4276872005" sldId="271"/>
            <ac:spMk id="2" creationId="{F78FF46E-D81C-416E-9047-5B7F39DC94D3}"/>
          </ac:spMkLst>
        </pc:spChg>
      </pc:sldChg>
      <pc:sldChg chg="modSp add">
        <pc:chgData name="Carlo Emilio Montanari - carlo.montanari3@studio.unibo.it" userId="c30cf62a-023f-42a5-9fb8-249fbb46a2c7" providerId="ADAL" clId="{DABDDCAC-99A0-44EF-B8ED-C3208A30340E}" dt="2018-12-17T00:39:25.866" v="1841" actId="20577"/>
        <pc:sldMkLst>
          <pc:docMk/>
          <pc:sldMk cId="2128042162" sldId="272"/>
        </pc:sldMkLst>
        <pc:spChg chg="mod">
          <ac:chgData name="Carlo Emilio Montanari - carlo.montanari3@studio.unibo.it" userId="c30cf62a-023f-42a5-9fb8-249fbb46a2c7" providerId="ADAL" clId="{DABDDCAC-99A0-44EF-B8ED-C3208A30340E}" dt="2018-12-17T00:39:25.866" v="1841" actId="20577"/>
          <ac:spMkLst>
            <pc:docMk/>
            <pc:sldMk cId="2128042162" sldId="272"/>
            <ac:spMk id="2" creationId="{B9220C89-53E0-4A4A-B5FC-BB9516F8D258}"/>
          </ac:spMkLst>
        </pc:spChg>
      </pc:sldChg>
      <pc:sldChg chg="modSp add">
        <pc:chgData name="Carlo Emilio Montanari - carlo.montanari3@studio.unibo.it" userId="c30cf62a-023f-42a5-9fb8-249fbb46a2c7" providerId="ADAL" clId="{DABDDCAC-99A0-44EF-B8ED-C3208A30340E}" dt="2018-12-17T00:40:23.527" v="1931" actId="20577"/>
        <pc:sldMkLst>
          <pc:docMk/>
          <pc:sldMk cId="601580569" sldId="273"/>
        </pc:sldMkLst>
        <pc:spChg chg="mod">
          <ac:chgData name="Carlo Emilio Montanari - carlo.montanari3@studio.unibo.it" userId="c30cf62a-023f-42a5-9fb8-249fbb46a2c7" providerId="ADAL" clId="{DABDDCAC-99A0-44EF-B8ED-C3208A30340E}" dt="2018-12-17T00:40:23.527" v="1931" actId="20577"/>
          <ac:spMkLst>
            <pc:docMk/>
            <pc:sldMk cId="601580569" sldId="273"/>
            <ac:spMk id="2" creationId="{62A32C02-B196-4756-BD52-36E0515C229C}"/>
          </ac:spMkLst>
        </pc:spChg>
      </pc:sldChg>
      <pc:sldChg chg="modSp add">
        <pc:chgData name="Carlo Emilio Montanari - carlo.montanari3@studio.unibo.it" userId="c30cf62a-023f-42a5-9fb8-249fbb46a2c7" providerId="ADAL" clId="{DABDDCAC-99A0-44EF-B8ED-C3208A30340E}" dt="2018-12-17T00:42:06.893" v="1963"/>
        <pc:sldMkLst>
          <pc:docMk/>
          <pc:sldMk cId="2630696969" sldId="274"/>
        </pc:sldMkLst>
        <pc:spChg chg="mod">
          <ac:chgData name="Carlo Emilio Montanari - carlo.montanari3@studio.unibo.it" userId="c30cf62a-023f-42a5-9fb8-249fbb46a2c7" providerId="ADAL" clId="{DABDDCAC-99A0-44EF-B8ED-C3208A30340E}" dt="2018-12-17T00:42:06.893" v="1963"/>
          <ac:spMkLst>
            <pc:docMk/>
            <pc:sldMk cId="2630696969" sldId="274"/>
            <ac:spMk id="2" creationId="{61B5CE4B-EBB3-4372-9295-8CA3D98CD9A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5" name="Gruppo 4"/>
          <p:cNvGrpSpPr/>
          <p:nvPr/>
        </p:nvGrpSpPr>
        <p:grpSpPr bwMode="hidden">
          <a:xfrm>
            <a:off x="-1" y="0"/>
            <a:ext cx="12192002" cy="6858000"/>
            <a:chOff x="-1" y="0"/>
            <a:chExt cx="12192002" cy="6858000"/>
          </a:xfrm>
        </p:grpSpPr>
        <p:cxnSp>
          <p:nvCxnSpPr>
            <p:cNvPr id="6" name="Connettore diritto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Connettore diritto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Connettore diritto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Connettore diritto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Connettore diritto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Connettore diritto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Connettore diritto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Connettore diritto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Connettore diritto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Connettore diritto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Connettore diritto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Connettore diritto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Connettore diritto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Connettore diritto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Connettore diritto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Connettore diritto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uppo 22"/>
            <p:cNvGrpSpPr/>
            <p:nvPr/>
          </p:nvGrpSpPr>
          <p:grpSpPr bwMode="hidden">
            <a:xfrm>
              <a:off x="-1" y="0"/>
              <a:ext cx="12192001" cy="6858000"/>
              <a:chOff x="-1" y="0"/>
              <a:chExt cx="12192001" cy="6858000"/>
            </a:xfrm>
          </p:grpSpPr>
          <p:cxnSp>
            <p:nvCxnSpPr>
              <p:cNvPr id="41" name="Connettore diritto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Connettore diritto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Connettore diritto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Connettore diritto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Connettore diritto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uppo 45"/>
              <p:cNvGrpSpPr/>
              <p:nvPr/>
            </p:nvGrpSpPr>
            <p:grpSpPr bwMode="hidden">
              <a:xfrm>
                <a:off x="6327885" y="0"/>
                <a:ext cx="5864115" cy="5898673"/>
                <a:chOff x="6327885" y="0"/>
                <a:chExt cx="5864115" cy="5898673"/>
              </a:xfrm>
            </p:grpSpPr>
            <p:cxnSp>
              <p:nvCxnSpPr>
                <p:cNvPr id="52" name="Connettore diritto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Connettore diritto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Connettore diritto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Connettore diritto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Connettore diritto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Connettore diritto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Connettore diritto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Connettore diritto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Connettore diritto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Connettore diritto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uppo 23"/>
            <p:cNvGrpSpPr/>
            <p:nvPr/>
          </p:nvGrpSpPr>
          <p:grpSpPr bwMode="hidden">
            <a:xfrm flipH="1">
              <a:off x="0" y="0"/>
              <a:ext cx="12192001" cy="6858000"/>
              <a:chOff x="-1" y="0"/>
              <a:chExt cx="12192001" cy="6858000"/>
            </a:xfrm>
          </p:grpSpPr>
          <p:cxnSp>
            <p:nvCxnSpPr>
              <p:cNvPr id="25" name="Connettore diritto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Connettore diritto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Connettore diritto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Connettore diritto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Connettore diritto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uppo 29"/>
              <p:cNvGrpSpPr/>
              <p:nvPr/>
            </p:nvGrpSpPr>
            <p:grpSpPr bwMode="hidden">
              <a:xfrm>
                <a:off x="6327885" y="0"/>
                <a:ext cx="5864115" cy="5898673"/>
                <a:chOff x="6327885" y="0"/>
                <a:chExt cx="5864115" cy="5898673"/>
              </a:xfrm>
            </p:grpSpPr>
            <p:cxnSp>
              <p:nvCxnSpPr>
                <p:cNvPr id="36" name="Connettore diritto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Connettore diritto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Connettore diritto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Connettore diritto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Connettore diritto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Connettore diritto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Connettore diritto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Connettore diritto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Connettore diritto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Connettore diritto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olo 1"/>
          <p:cNvSpPr>
            <a:spLocks noGrp="1"/>
          </p:cNvSpPr>
          <p:nvPr>
            <p:ph type="ctrTitle"/>
          </p:nvPr>
        </p:nvSpPr>
        <p:spPr>
          <a:xfrm>
            <a:off x="1293845" y="1296063"/>
            <a:ext cx="9604310" cy="3996563"/>
          </a:xfrm>
        </p:spPr>
        <p:txBody>
          <a:bodyPr rtlCol="0" anchor="b">
            <a:normAutofit/>
          </a:bodyPr>
          <a:lstStyle>
            <a:lvl1pPr algn="l">
              <a:lnSpc>
                <a:spcPct val="76000"/>
              </a:lnSpc>
              <a:defRPr sz="8000" cap="none" baseline="0">
                <a:solidFill>
                  <a:schemeClr val="tx1"/>
                </a:solidFill>
              </a:defRPr>
            </a:lvl1pPr>
          </a:lstStyle>
          <a:p>
            <a:pPr rtl="0"/>
            <a:r>
              <a:rPr lang="it-IT"/>
              <a:t>Fare clic per modificare lo stile del titolo dello schema</a:t>
            </a:r>
            <a:endParaRPr lang="it-IT" dirty="0"/>
          </a:p>
        </p:txBody>
      </p:sp>
      <p:sp>
        <p:nvSpPr>
          <p:cNvPr id="3" name="Sottotitolo 2"/>
          <p:cNvSpPr>
            <a:spLocks noGrp="1"/>
          </p:cNvSpPr>
          <p:nvPr>
            <p:ph type="subTitle" idx="1"/>
          </p:nvPr>
        </p:nvSpPr>
        <p:spPr>
          <a:xfrm>
            <a:off x="1293845" y="5432564"/>
            <a:ext cx="9604310" cy="457200"/>
          </a:xfrm>
        </p:spPr>
        <p:txBody>
          <a:bodyPr rtlCol="0">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a:t>Fare clic per modificare lo stile del sottotitolo dello schema</a:t>
            </a:r>
            <a:endParaRPr lang="it-IT" dirty="0"/>
          </a:p>
        </p:txBody>
      </p:sp>
      <p:cxnSp>
        <p:nvCxnSpPr>
          <p:cNvPr id="58" name="Connettore diritto 57"/>
          <p:cNvCxnSpPr/>
          <p:nvPr/>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9387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3" name="Segnaposto testo verticale 2"/>
          <p:cNvSpPr>
            <a:spLocks noGrp="1"/>
          </p:cNvSpPr>
          <p:nvPr>
            <p:ph type="body" orient="vert" idx="1"/>
          </p:nvPr>
        </p:nvSpPr>
        <p:spPr/>
        <p:txBody>
          <a:bodyPr vert="eaVert" rtlCol="0"/>
          <a:lstStyle/>
          <a:p>
            <a:pPr lvl="0" rtl="0"/>
            <a:r>
              <a:rPr lang="it-IT"/>
              <a:t>Modifica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piè di pagina 4"/>
          <p:cNvSpPr>
            <a:spLocks noGrp="1"/>
          </p:cNvSpPr>
          <p:nvPr>
            <p:ph type="ftr" sz="quarter" idx="11"/>
          </p:nvPr>
        </p:nvSpPr>
        <p:spPr/>
        <p:txBody>
          <a:bodyPr rtlCol="0"/>
          <a:lstStyle/>
          <a:p>
            <a:endParaRPr lang="it-IT"/>
          </a:p>
        </p:txBody>
      </p:sp>
      <p:sp>
        <p:nvSpPr>
          <p:cNvPr id="4" name="Segnaposto data 3"/>
          <p:cNvSpPr>
            <a:spLocks noGrp="1"/>
          </p:cNvSpPr>
          <p:nvPr>
            <p:ph type="dt" sz="half" idx="10"/>
          </p:nvPr>
        </p:nvSpPr>
        <p:spPr/>
        <p:txBody>
          <a:bodyPr rtlCol="0"/>
          <a:lstStyle>
            <a:lvl1pPr>
              <a:defRPr/>
            </a:lvl1pPr>
          </a:lstStyle>
          <a:p>
            <a:fld id="{7AAE39F4-C97E-417B-8B54-238FF5B44231}" type="datetimeFigureOut">
              <a:rPr lang="it-IT" smtClean="0"/>
              <a:t>17/12/2018</a:t>
            </a:fld>
            <a:endParaRPr lang="it-IT"/>
          </a:p>
        </p:txBody>
      </p:sp>
      <p:sp>
        <p:nvSpPr>
          <p:cNvPr id="6" name="Segnaposto numero diapositiva 5"/>
          <p:cNvSpPr>
            <a:spLocks noGrp="1"/>
          </p:cNvSpPr>
          <p:nvPr>
            <p:ph type="sldNum" sz="quarter" idx="12"/>
          </p:nvPr>
        </p:nvSpPr>
        <p:spPr/>
        <p:txBody>
          <a:bodyPr rtlCol="0"/>
          <a:lstStyle/>
          <a:p>
            <a:fld id="{06EFAC16-5173-4AF1-AC42-5ED89BA0CDED}" type="slidenum">
              <a:rPr lang="it-IT" smtClean="0"/>
              <a:t>‹N›</a:t>
            </a:fld>
            <a:endParaRPr lang="it-IT"/>
          </a:p>
        </p:txBody>
      </p:sp>
    </p:spTree>
    <p:extLst>
      <p:ext uri="{BB962C8B-B14F-4D97-AF65-F5344CB8AC3E}">
        <p14:creationId xmlns:p14="http://schemas.microsoft.com/office/powerpoint/2010/main" val="209880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9209314" y="489856"/>
            <a:ext cx="1687286" cy="5301343"/>
          </a:xfrm>
        </p:spPr>
        <p:txBody>
          <a:bodyPr vert="eaVert" rtlCol="0"/>
          <a:lstStyle/>
          <a:p>
            <a:pPr rtl="0"/>
            <a:r>
              <a:rPr lang="it-IT"/>
              <a:t>Fare clic per modificare lo stile del titolo dello schema</a:t>
            </a:r>
            <a:endParaRPr lang="it-IT" dirty="0"/>
          </a:p>
        </p:txBody>
      </p:sp>
      <p:sp>
        <p:nvSpPr>
          <p:cNvPr id="3" name="Segnaposto testo verticale 2"/>
          <p:cNvSpPr>
            <a:spLocks noGrp="1"/>
          </p:cNvSpPr>
          <p:nvPr>
            <p:ph type="body" orient="vert" idx="1"/>
          </p:nvPr>
        </p:nvSpPr>
        <p:spPr>
          <a:xfrm>
            <a:off x="1295399" y="489856"/>
            <a:ext cx="7587344" cy="5301343"/>
          </a:xfrm>
        </p:spPr>
        <p:txBody>
          <a:bodyPr vert="eaVert" rtlCol="0"/>
          <a:lstStyle/>
          <a:p>
            <a:pPr lvl="0" rtl="0"/>
            <a:r>
              <a:rPr lang="it-IT"/>
              <a:t>Modifica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piè di pagina 4"/>
          <p:cNvSpPr>
            <a:spLocks noGrp="1"/>
          </p:cNvSpPr>
          <p:nvPr>
            <p:ph type="ftr" sz="quarter" idx="11"/>
          </p:nvPr>
        </p:nvSpPr>
        <p:spPr/>
        <p:txBody>
          <a:bodyPr rtlCol="0"/>
          <a:lstStyle/>
          <a:p>
            <a:endParaRPr lang="it-IT"/>
          </a:p>
        </p:txBody>
      </p:sp>
      <p:sp>
        <p:nvSpPr>
          <p:cNvPr id="4" name="Segnaposto data 3"/>
          <p:cNvSpPr>
            <a:spLocks noGrp="1"/>
          </p:cNvSpPr>
          <p:nvPr>
            <p:ph type="dt" sz="half" idx="10"/>
          </p:nvPr>
        </p:nvSpPr>
        <p:spPr/>
        <p:txBody>
          <a:bodyPr rtlCol="0"/>
          <a:lstStyle>
            <a:lvl1pPr>
              <a:defRPr/>
            </a:lvl1pPr>
          </a:lstStyle>
          <a:p>
            <a:fld id="{7AAE39F4-C97E-417B-8B54-238FF5B44231}" type="datetimeFigureOut">
              <a:rPr lang="it-IT" smtClean="0"/>
              <a:t>17/12/2018</a:t>
            </a:fld>
            <a:endParaRPr lang="it-IT"/>
          </a:p>
        </p:txBody>
      </p:sp>
      <p:sp>
        <p:nvSpPr>
          <p:cNvPr id="6" name="Segnaposto numero diapositiva 5"/>
          <p:cNvSpPr>
            <a:spLocks noGrp="1"/>
          </p:cNvSpPr>
          <p:nvPr>
            <p:ph type="sldNum" sz="quarter" idx="12"/>
          </p:nvPr>
        </p:nvSpPr>
        <p:spPr/>
        <p:txBody>
          <a:bodyPr rtlCol="0"/>
          <a:lstStyle/>
          <a:p>
            <a:fld id="{06EFAC16-5173-4AF1-AC42-5ED89BA0CDED}" type="slidenum">
              <a:rPr lang="it-IT" smtClean="0"/>
              <a:t>‹N›</a:t>
            </a:fld>
            <a:endParaRPr lang="it-IT"/>
          </a:p>
        </p:txBody>
      </p:sp>
    </p:spTree>
    <p:extLst>
      <p:ext uri="{BB962C8B-B14F-4D97-AF65-F5344CB8AC3E}">
        <p14:creationId xmlns:p14="http://schemas.microsoft.com/office/powerpoint/2010/main" val="973090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3" name="Segnaposto contenuto 2"/>
          <p:cNvSpPr>
            <a:spLocks noGrp="1"/>
          </p:cNvSpPr>
          <p:nvPr>
            <p:ph idx="1"/>
          </p:nvPr>
        </p:nvSpPr>
        <p:spPr/>
        <p:txBody>
          <a:bodyPr rtlCol="0"/>
          <a:lstStyle/>
          <a:p>
            <a:pPr lvl="0" rtl="0"/>
            <a:r>
              <a:rPr lang="it-IT"/>
              <a:t>Modifica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piè di pagina 4"/>
          <p:cNvSpPr>
            <a:spLocks noGrp="1"/>
          </p:cNvSpPr>
          <p:nvPr>
            <p:ph type="ftr" sz="quarter" idx="11"/>
          </p:nvPr>
        </p:nvSpPr>
        <p:spPr/>
        <p:txBody>
          <a:bodyPr rtlCol="0"/>
          <a:lstStyle/>
          <a:p>
            <a:endParaRPr lang="it-IT"/>
          </a:p>
        </p:txBody>
      </p:sp>
      <p:sp>
        <p:nvSpPr>
          <p:cNvPr id="4" name="Segnaposto data 3"/>
          <p:cNvSpPr>
            <a:spLocks noGrp="1"/>
          </p:cNvSpPr>
          <p:nvPr>
            <p:ph type="dt" sz="half" idx="10"/>
          </p:nvPr>
        </p:nvSpPr>
        <p:spPr/>
        <p:txBody>
          <a:bodyPr rtlCol="0"/>
          <a:lstStyle>
            <a:lvl1pPr>
              <a:defRPr/>
            </a:lvl1pPr>
          </a:lstStyle>
          <a:p>
            <a:fld id="{7AAE39F4-C97E-417B-8B54-238FF5B44231}" type="datetimeFigureOut">
              <a:rPr lang="it-IT" smtClean="0"/>
              <a:t>17/12/2018</a:t>
            </a:fld>
            <a:endParaRPr lang="it-IT"/>
          </a:p>
        </p:txBody>
      </p:sp>
      <p:sp>
        <p:nvSpPr>
          <p:cNvPr id="6" name="Segnaposto numero diapositiva 5"/>
          <p:cNvSpPr>
            <a:spLocks noGrp="1"/>
          </p:cNvSpPr>
          <p:nvPr>
            <p:ph type="sldNum" sz="quarter" idx="12"/>
          </p:nvPr>
        </p:nvSpPr>
        <p:spPr/>
        <p:txBody>
          <a:bodyPr rtlCol="0"/>
          <a:lstStyle/>
          <a:p>
            <a:fld id="{06EFAC16-5173-4AF1-AC42-5ED89BA0CDED}" type="slidenum">
              <a:rPr lang="it-IT" smtClean="0"/>
              <a:t>‹N›</a:t>
            </a:fld>
            <a:endParaRPr lang="it-IT"/>
          </a:p>
        </p:txBody>
      </p:sp>
    </p:spTree>
    <p:extLst>
      <p:ext uri="{BB962C8B-B14F-4D97-AF65-F5344CB8AC3E}">
        <p14:creationId xmlns:p14="http://schemas.microsoft.com/office/powerpoint/2010/main" val="4227022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uppo 6"/>
          <p:cNvGrpSpPr/>
          <p:nvPr/>
        </p:nvGrpSpPr>
        <p:grpSpPr bwMode="hidden">
          <a:xfrm>
            <a:off x="-1" y="0"/>
            <a:ext cx="12192002" cy="6858000"/>
            <a:chOff x="-1" y="0"/>
            <a:chExt cx="12192002" cy="6858000"/>
          </a:xfrm>
        </p:grpSpPr>
        <p:cxnSp>
          <p:nvCxnSpPr>
            <p:cNvPr id="8" name="Connettore diritto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Connettore diritto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Connettore diritto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Connettore diritto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Connettore diritto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Connettore diritto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Connettore diritto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Connettore diritto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Connettore diritto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Connettore diritto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Connettore diritto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Connettore diritto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Connettore diritto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Connettore diritto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Connettore diritto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Connettore diritto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uppo 23"/>
            <p:cNvGrpSpPr/>
            <p:nvPr/>
          </p:nvGrpSpPr>
          <p:grpSpPr bwMode="hidden">
            <a:xfrm>
              <a:off x="-1" y="0"/>
              <a:ext cx="12192001" cy="6858000"/>
              <a:chOff x="-1" y="0"/>
              <a:chExt cx="12192001" cy="6858000"/>
            </a:xfrm>
          </p:grpSpPr>
          <p:cxnSp>
            <p:nvCxnSpPr>
              <p:cNvPr id="42" name="Connettore diritto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Connettore diritto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Connettore diritto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Connettore diritto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Connettore diritto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uppo 46"/>
              <p:cNvGrpSpPr/>
              <p:nvPr/>
            </p:nvGrpSpPr>
            <p:grpSpPr bwMode="hidden">
              <a:xfrm>
                <a:off x="6327885" y="0"/>
                <a:ext cx="5864115" cy="5898673"/>
                <a:chOff x="6327885" y="0"/>
                <a:chExt cx="5864115" cy="5898673"/>
              </a:xfrm>
            </p:grpSpPr>
            <p:cxnSp>
              <p:nvCxnSpPr>
                <p:cNvPr id="53" name="Connettore diritto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Connettore diritto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Connettore diritto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Connettore diritto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Connettore diritto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Connettore diritto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Connettore diritto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Connettore diritto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Connettore diritto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Connettore diritto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uppo 24"/>
            <p:cNvGrpSpPr/>
            <p:nvPr/>
          </p:nvGrpSpPr>
          <p:grpSpPr bwMode="hidden">
            <a:xfrm flipH="1">
              <a:off x="0" y="0"/>
              <a:ext cx="12192001" cy="6858000"/>
              <a:chOff x="-1" y="0"/>
              <a:chExt cx="12192001" cy="6858000"/>
            </a:xfrm>
          </p:grpSpPr>
          <p:cxnSp>
            <p:nvCxnSpPr>
              <p:cNvPr id="26" name="Connettore diritto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Connettore diritto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Connettore diritto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Connettore diritto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Connettore diritto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uppo 30"/>
              <p:cNvGrpSpPr/>
              <p:nvPr/>
            </p:nvGrpSpPr>
            <p:grpSpPr bwMode="hidden">
              <a:xfrm>
                <a:off x="6327885" y="0"/>
                <a:ext cx="5864115" cy="5898673"/>
                <a:chOff x="6327885" y="0"/>
                <a:chExt cx="5864115" cy="5898673"/>
              </a:xfrm>
            </p:grpSpPr>
            <p:cxnSp>
              <p:nvCxnSpPr>
                <p:cNvPr id="37" name="Connettore diritto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Connettore diritto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Connettore diritto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Connettore diritto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Connettore diritto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Connettore diritto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Connettore diritto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Connettore diritto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Connettore diritto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Connettore diritto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olo 1"/>
          <p:cNvSpPr>
            <a:spLocks noGrp="1"/>
          </p:cNvSpPr>
          <p:nvPr>
            <p:ph type="title"/>
          </p:nvPr>
        </p:nvSpPr>
        <p:spPr>
          <a:xfrm>
            <a:off x="1295400" y="2541573"/>
            <a:ext cx="9601200" cy="2743200"/>
          </a:xfrm>
        </p:spPr>
        <p:txBody>
          <a:bodyPr rtlCol="0" anchor="b">
            <a:normAutofit/>
          </a:bodyPr>
          <a:lstStyle>
            <a:lvl1pPr>
              <a:lnSpc>
                <a:spcPct val="85000"/>
              </a:lnSpc>
              <a:defRPr sz="6000" cap="none" baseline="0">
                <a:solidFill>
                  <a:schemeClr val="tx1"/>
                </a:solidFill>
              </a:defRPr>
            </a:lvl1pPr>
          </a:lstStyle>
          <a:p>
            <a:pPr rtl="0"/>
            <a:r>
              <a:rPr lang="it-IT"/>
              <a:t>Fare clic per modificare lo stile del titolo dello schema</a:t>
            </a:r>
            <a:endParaRPr lang="it-IT" dirty="0"/>
          </a:p>
        </p:txBody>
      </p:sp>
      <p:sp>
        <p:nvSpPr>
          <p:cNvPr id="3" name="Segnaposto testo 2"/>
          <p:cNvSpPr>
            <a:spLocks noGrp="1"/>
          </p:cNvSpPr>
          <p:nvPr>
            <p:ph type="body" idx="1"/>
          </p:nvPr>
        </p:nvSpPr>
        <p:spPr>
          <a:xfrm>
            <a:off x="1295400" y="5431536"/>
            <a:ext cx="9601200" cy="457200"/>
          </a:xfrm>
        </p:spPr>
        <p:txBody>
          <a:bodyPr rtlCol="0">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it-IT"/>
              <a:t>Modifica gli stili del testo dello schema</a:t>
            </a:r>
          </a:p>
        </p:txBody>
      </p:sp>
      <p:cxnSp>
        <p:nvCxnSpPr>
          <p:cNvPr id="58" name="Connettore diritto 57"/>
          <p:cNvCxnSpPr/>
          <p:nvPr/>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94962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3" name="Segnaposto contenuto 2"/>
          <p:cNvSpPr>
            <a:spLocks noGrp="1"/>
          </p:cNvSpPr>
          <p:nvPr>
            <p:ph sz="half" idx="1"/>
          </p:nvPr>
        </p:nvSpPr>
        <p:spPr>
          <a:xfrm>
            <a:off x="12954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it-IT"/>
              <a:t>Modifica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contenuto 3"/>
          <p:cNvSpPr>
            <a:spLocks noGrp="1"/>
          </p:cNvSpPr>
          <p:nvPr>
            <p:ph sz="half" idx="2"/>
          </p:nvPr>
        </p:nvSpPr>
        <p:spPr>
          <a:xfrm>
            <a:off x="63246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it-IT"/>
              <a:t>Modifica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6" name="Segnaposto piè di pagina 5"/>
          <p:cNvSpPr>
            <a:spLocks noGrp="1"/>
          </p:cNvSpPr>
          <p:nvPr>
            <p:ph type="ftr" sz="quarter" idx="11"/>
          </p:nvPr>
        </p:nvSpPr>
        <p:spPr/>
        <p:txBody>
          <a:bodyPr rtlCol="0"/>
          <a:lstStyle/>
          <a:p>
            <a:endParaRPr lang="it-IT"/>
          </a:p>
        </p:txBody>
      </p:sp>
      <p:sp>
        <p:nvSpPr>
          <p:cNvPr id="5" name="Segnaposto data 4"/>
          <p:cNvSpPr>
            <a:spLocks noGrp="1"/>
          </p:cNvSpPr>
          <p:nvPr>
            <p:ph type="dt" sz="half" idx="10"/>
          </p:nvPr>
        </p:nvSpPr>
        <p:spPr/>
        <p:txBody>
          <a:bodyPr rtlCol="0"/>
          <a:lstStyle>
            <a:lvl1pPr>
              <a:defRPr/>
            </a:lvl1pPr>
          </a:lstStyle>
          <a:p>
            <a:fld id="{7AAE39F4-C97E-417B-8B54-238FF5B44231}" type="datetimeFigureOut">
              <a:rPr lang="it-IT" smtClean="0"/>
              <a:t>17/12/2018</a:t>
            </a:fld>
            <a:endParaRPr lang="it-IT"/>
          </a:p>
        </p:txBody>
      </p:sp>
      <p:sp>
        <p:nvSpPr>
          <p:cNvPr id="7" name="Segnaposto numero diapositiva 6"/>
          <p:cNvSpPr>
            <a:spLocks noGrp="1"/>
          </p:cNvSpPr>
          <p:nvPr>
            <p:ph type="sldNum" sz="quarter" idx="12"/>
          </p:nvPr>
        </p:nvSpPr>
        <p:spPr/>
        <p:txBody>
          <a:bodyPr rtlCol="0"/>
          <a:lstStyle/>
          <a:p>
            <a:fld id="{06EFAC16-5173-4AF1-AC42-5ED89BA0CDED}" type="slidenum">
              <a:rPr lang="it-IT" smtClean="0"/>
              <a:t>‹N›</a:t>
            </a:fld>
            <a:endParaRPr lang="it-IT"/>
          </a:p>
        </p:txBody>
      </p:sp>
    </p:spTree>
    <p:extLst>
      <p:ext uri="{BB962C8B-B14F-4D97-AF65-F5344CB8AC3E}">
        <p14:creationId xmlns:p14="http://schemas.microsoft.com/office/powerpoint/2010/main" val="4079870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3" name="Segnaposto testo 2"/>
          <p:cNvSpPr>
            <a:spLocks noGrp="1"/>
          </p:cNvSpPr>
          <p:nvPr>
            <p:ph type="body" idx="1"/>
          </p:nvPr>
        </p:nvSpPr>
        <p:spPr>
          <a:xfrm>
            <a:off x="12954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a:t>Modifica gli stili del testo dello schema</a:t>
            </a:r>
          </a:p>
        </p:txBody>
      </p:sp>
      <p:sp>
        <p:nvSpPr>
          <p:cNvPr id="4" name="Segnaposto contenuto 3"/>
          <p:cNvSpPr>
            <a:spLocks noGrp="1"/>
          </p:cNvSpPr>
          <p:nvPr>
            <p:ph sz="half" idx="2"/>
          </p:nvPr>
        </p:nvSpPr>
        <p:spPr>
          <a:xfrm>
            <a:off x="12954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it-IT"/>
              <a:t>Modifica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testo 4"/>
          <p:cNvSpPr>
            <a:spLocks noGrp="1"/>
          </p:cNvSpPr>
          <p:nvPr>
            <p:ph type="body" sz="quarter" idx="3"/>
          </p:nvPr>
        </p:nvSpPr>
        <p:spPr>
          <a:xfrm>
            <a:off x="6324600" y="1818322"/>
            <a:ext cx="4572000" cy="641350"/>
          </a:xfrm>
        </p:spPr>
        <p:txBody>
          <a:bodyPr rtlCol="0"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a:t>Modifica gli stili del testo dello schema</a:t>
            </a:r>
          </a:p>
        </p:txBody>
      </p:sp>
      <p:sp>
        <p:nvSpPr>
          <p:cNvPr id="6" name="Segnaposto contenuto 5"/>
          <p:cNvSpPr>
            <a:spLocks noGrp="1"/>
          </p:cNvSpPr>
          <p:nvPr>
            <p:ph sz="quarter" idx="4"/>
          </p:nvPr>
        </p:nvSpPr>
        <p:spPr>
          <a:xfrm>
            <a:off x="6324600" y="2503713"/>
            <a:ext cx="4572000" cy="3287487"/>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it-IT"/>
              <a:t>Modifica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8" name="Segnaposto piè di pagina 7"/>
          <p:cNvSpPr>
            <a:spLocks noGrp="1"/>
          </p:cNvSpPr>
          <p:nvPr>
            <p:ph type="ftr" sz="quarter" idx="11"/>
          </p:nvPr>
        </p:nvSpPr>
        <p:spPr/>
        <p:txBody>
          <a:bodyPr rtlCol="0"/>
          <a:lstStyle/>
          <a:p>
            <a:endParaRPr lang="it-IT"/>
          </a:p>
        </p:txBody>
      </p:sp>
      <p:sp>
        <p:nvSpPr>
          <p:cNvPr id="7" name="Segnaposto data 6"/>
          <p:cNvSpPr>
            <a:spLocks noGrp="1"/>
          </p:cNvSpPr>
          <p:nvPr>
            <p:ph type="dt" sz="half" idx="10"/>
          </p:nvPr>
        </p:nvSpPr>
        <p:spPr/>
        <p:txBody>
          <a:bodyPr rtlCol="0"/>
          <a:lstStyle>
            <a:lvl1pPr>
              <a:defRPr/>
            </a:lvl1pPr>
          </a:lstStyle>
          <a:p>
            <a:fld id="{7AAE39F4-C97E-417B-8B54-238FF5B44231}" type="datetimeFigureOut">
              <a:rPr lang="it-IT" smtClean="0"/>
              <a:t>17/12/2018</a:t>
            </a:fld>
            <a:endParaRPr lang="it-IT"/>
          </a:p>
        </p:txBody>
      </p:sp>
      <p:sp>
        <p:nvSpPr>
          <p:cNvPr id="9" name="Segnaposto numero diapositiva 8"/>
          <p:cNvSpPr>
            <a:spLocks noGrp="1"/>
          </p:cNvSpPr>
          <p:nvPr>
            <p:ph type="sldNum" sz="quarter" idx="12"/>
          </p:nvPr>
        </p:nvSpPr>
        <p:spPr/>
        <p:txBody>
          <a:bodyPr rtlCol="0"/>
          <a:lstStyle/>
          <a:p>
            <a:fld id="{06EFAC16-5173-4AF1-AC42-5ED89BA0CDED}" type="slidenum">
              <a:rPr lang="it-IT" smtClean="0"/>
              <a:t>‹N›</a:t>
            </a:fld>
            <a:endParaRPr lang="it-IT"/>
          </a:p>
        </p:txBody>
      </p:sp>
    </p:spTree>
    <p:extLst>
      <p:ext uri="{BB962C8B-B14F-4D97-AF65-F5344CB8AC3E}">
        <p14:creationId xmlns:p14="http://schemas.microsoft.com/office/powerpoint/2010/main" val="1061719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a:t>Fare clic per modificare lo stile del titolo dello schema</a:t>
            </a:r>
            <a:endParaRPr lang="it-IT" dirty="0"/>
          </a:p>
        </p:txBody>
      </p:sp>
      <p:sp>
        <p:nvSpPr>
          <p:cNvPr id="4" name="Segnaposto piè di pagina 3"/>
          <p:cNvSpPr>
            <a:spLocks noGrp="1"/>
          </p:cNvSpPr>
          <p:nvPr>
            <p:ph type="ftr" sz="quarter" idx="11"/>
          </p:nvPr>
        </p:nvSpPr>
        <p:spPr/>
        <p:txBody>
          <a:bodyPr rtlCol="0"/>
          <a:lstStyle/>
          <a:p>
            <a:endParaRPr lang="it-IT"/>
          </a:p>
        </p:txBody>
      </p:sp>
      <p:sp>
        <p:nvSpPr>
          <p:cNvPr id="3" name="Segnaposto data 2"/>
          <p:cNvSpPr>
            <a:spLocks noGrp="1"/>
          </p:cNvSpPr>
          <p:nvPr>
            <p:ph type="dt" sz="half" idx="10"/>
          </p:nvPr>
        </p:nvSpPr>
        <p:spPr/>
        <p:txBody>
          <a:bodyPr rtlCol="0"/>
          <a:lstStyle>
            <a:lvl1pPr>
              <a:defRPr/>
            </a:lvl1pPr>
          </a:lstStyle>
          <a:p>
            <a:fld id="{7AAE39F4-C97E-417B-8B54-238FF5B44231}" type="datetimeFigureOut">
              <a:rPr lang="it-IT" smtClean="0"/>
              <a:t>17/12/2018</a:t>
            </a:fld>
            <a:endParaRPr lang="it-IT"/>
          </a:p>
        </p:txBody>
      </p:sp>
      <p:sp>
        <p:nvSpPr>
          <p:cNvPr id="5" name="Segnaposto numero diapositiva 4"/>
          <p:cNvSpPr>
            <a:spLocks noGrp="1"/>
          </p:cNvSpPr>
          <p:nvPr>
            <p:ph type="sldNum" sz="quarter" idx="12"/>
          </p:nvPr>
        </p:nvSpPr>
        <p:spPr/>
        <p:txBody>
          <a:bodyPr rtlCol="0"/>
          <a:lstStyle/>
          <a:p>
            <a:fld id="{06EFAC16-5173-4AF1-AC42-5ED89BA0CDED}" type="slidenum">
              <a:rPr lang="it-IT" smtClean="0"/>
              <a:t>‹N›</a:t>
            </a:fld>
            <a:endParaRPr lang="it-IT"/>
          </a:p>
        </p:txBody>
      </p:sp>
    </p:spTree>
    <p:extLst>
      <p:ext uri="{BB962C8B-B14F-4D97-AF65-F5344CB8AC3E}">
        <p14:creationId xmlns:p14="http://schemas.microsoft.com/office/powerpoint/2010/main" val="2777654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o">
    <p:spTree>
      <p:nvGrpSpPr>
        <p:cNvPr id="1" name=""/>
        <p:cNvGrpSpPr/>
        <p:nvPr/>
      </p:nvGrpSpPr>
      <p:grpSpPr>
        <a:xfrm>
          <a:off x="0" y="0"/>
          <a:ext cx="0" cy="0"/>
          <a:chOff x="0" y="0"/>
          <a:chExt cx="0" cy="0"/>
        </a:xfrm>
      </p:grpSpPr>
      <p:grpSp>
        <p:nvGrpSpPr>
          <p:cNvPr id="161" name="Gruppo 160"/>
          <p:cNvGrpSpPr/>
          <p:nvPr/>
        </p:nvGrpSpPr>
        <p:grpSpPr bwMode="hidden">
          <a:xfrm>
            <a:off x="-1" y="0"/>
            <a:ext cx="12192002" cy="6858000"/>
            <a:chOff x="-1" y="0"/>
            <a:chExt cx="12192002" cy="6858000"/>
          </a:xfrm>
        </p:grpSpPr>
        <p:cxnSp>
          <p:nvCxnSpPr>
            <p:cNvPr id="162" name="Connettore diritto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Connettore diritto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Connettore diritto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Connettore diritto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Connettore diritto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Connettore diritto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Connettore diritto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Connettore diritto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Connettore diritto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Connettore diritto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Connettore diritto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Connettore diritto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Connettore diritto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Connettore diritto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Connettore diritto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Connettore diritto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uppo 177"/>
            <p:cNvGrpSpPr/>
            <p:nvPr/>
          </p:nvGrpSpPr>
          <p:grpSpPr bwMode="hidden">
            <a:xfrm>
              <a:off x="-1" y="0"/>
              <a:ext cx="12192001" cy="6858000"/>
              <a:chOff x="-1" y="0"/>
              <a:chExt cx="12192001" cy="6858000"/>
            </a:xfrm>
          </p:grpSpPr>
          <p:cxnSp>
            <p:nvCxnSpPr>
              <p:cNvPr id="196" name="Connettore diritto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Connettore diritto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Connettore diritto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Connettore diritto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Connettore diritto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uppo 200"/>
              <p:cNvGrpSpPr/>
              <p:nvPr/>
            </p:nvGrpSpPr>
            <p:grpSpPr bwMode="hidden">
              <a:xfrm>
                <a:off x="6327885" y="0"/>
                <a:ext cx="5864115" cy="5898673"/>
                <a:chOff x="6327885" y="0"/>
                <a:chExt cx="5864115" cy="5898673"/>
              </a:xfrm>
            </p:grpSpPr>
            <p:cxnSp>
              <p:nvCxnSpPr>
                <p:cNvPr id="207" name="Connettore diritto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Connettore diritto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Connettore diritto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Connettore diritto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Connettore diritto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Connettore diritto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Connettore diritto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Connettore diritto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Connettore diritto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Connettore diritto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uppo 178"/>
            <p:cNvGrpSpPr/>
            <p:nvPr/>
          </p:nvGrpSpPr>
          <p:grpSpPr bwMode="hidden">
            <a:xfrm flipH="1">
              <a:off x="0" y="0"/>
              <a:ext cx="12192001" cy="6858000"/>
              <a:chOff x="-1" y="0"/>
              <a:chExt cx="12192001" cy="6858000"/>
            </a:xfrm>
          </p:grpSpPr>
          <p:cxnSp>
            <p:nvCxnSpPr>
              <p:cNvPr id="180" name="Connettore diritto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Connettore diritto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Connettore diritto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Connettore diritto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Connettore diritto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uppo 184"/>
              <p:cNvGrpSpPr/>
              <p:nvPr/>
            </p:nvGrpSpPr>
            <p:grpSpPr bwMode="hidden">
              <a:xfrm>
                <a:off x="6327885" y="0"/>
                <a:ext cx="5864115" cy="5898673"/>
                <a:chOff x="6327885" y="0"/>
                <a:chExt cx="5864115" cy="5898673"/>
              </a:xfrm>
            </p:grpSpPr>
            <p:cxnSp>
              <p:nvCxnSpPr>
                <p:cNvPr id="191" name="Connettore diritto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Connettore diritto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Connettore diritto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Connettore diritto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Connettore diritto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Connettore diritto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Connettore diritto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Connettore diritto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Connettore diritto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Connettore diritto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Segnaposto piè di pagina 212"/>
          <p:cNvSpPr>
            <a:spLocks noGrp="1"/>
          </p:cNvSpPr>
          <p:nvPr>
            <p:ph type="ftr" sz="quarter" idx="11"/>
          </p:nvPr>
        </p:nvSpPr>
        <p:spPr/>
        <p:txBody>
          <a:bodyPr rtlCol="0"/>
          <a:lstStyle/>
          <a:p>
            <a:endParaRPr lang="it-IT"/>
          </a:p>
        </p:txBody>
      </p:sp>
      <p:sp>
        <p:nvSpPr>
          <p:cNvPr id="212" name="Segnaposto data 211"/>
          <p:cNvSpPr>
            <a:spLocks noGrp="1"/>
          </p:cNvSpPr>
          <p:nvPr>
            <p:ph type="dt" sz="half" idx="10"/>
          </p:nvPr>
        </p:nvSpPr>
        <p:spPr/>
        <p:txBody>
          <a:bodyPr rtlCol="0"/>
          <a:lstStyle>
            <a:lvl1pPr>
              <a:defRPr/>
            </a:lvl1pPr>
          </a:lstStyle>
          <a:p>
            <a:fld id="{7AAE39F4-C97E-417B-8B54-238FF5B44231}" type="datetimeFigureOut">
              <a:rPr lang="it-IT" smtClean="0"/>
              <a:t>17/12/2018</a:t>
            </a:fld>
            <a:endParaRPr lang="it-IT"/>
          </a:p>
        </p:txBody>
      </p:sp>
      <p:sp>
        <p:nvSpPr>
          <p:cNvPr id="214" name="Segnaposto numero diapositiva 213"/>
          <p:cNvSpPr>
            <a:spLocks noGrp="1"/>
          </p:cNvSpPr>
          <p:nvPr>
            <p:ph type="sldNum" sz="quarter" idx="12"/>
          </p:nvPr>
        </p:nvSpPr>
        <p:spPr/>
        <p:txBody>
          <a:bodyPr rtlCol="0"/>
          <a:lstStyle/>
          <a:p>
            <a:fld id="{06EFAC16-5173-4AF1-AC42-5ED89BA0CDED}" type="slidenum">
              <a:rPr lang="it-IT" smtClean="0"/>
              <a:t>‹N›</a:t>
            </a:fld>
            <a:endParaRPr lang="it-IT"/>
          </a:p>
        </p:txBody>
      </p:sp>
    </p:spTree>
    <p:extLst>
      <p:ext uri="{BB962C8B-B14F-4D97-AF65-F5344CB8AC3E}">
        <p14:creationId xmlns:p14="http://schemas.microsoft.com/office/powerpoint/2010/main" val="2481329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uppo 8"/>
          <p:cNvGrpSpPr/>
          <p:nvPr/>
        </p:nvGrpSpPr>
        <p:grpSpPr bwMode="hidden">
          <a:xfrm>
            <a:off x="-1" y="0"/>
            <a:ext cx="12192002" cy="6858000"/>
            <a:chOff x="-1" y="0"/>
            <a:chExt cx="12192002" cy="6858000"/>
          </a:xfrm>
        </p:grpSpPr>
        <p:cxnSp>
          <p:nvCxnSpPr>
            <p:cNvPr id="10" name="Connettore diritto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Connettore diritto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Connettore diritto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Connettore diritto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Connettore diritto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Connettore diritto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Connettore diritto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Connettore diritto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Connettore diritto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Connettore diritto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Connettore diritto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Connettore diritto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Connettore diritto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Connettore diritto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Connettore diritto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Connettore diritto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uppo 25"/>
            <p:cNvGrpSpPr/>
            <p:nvPr/>
          </p:nvGrpSpPr>
          <p:grpSpPr bwMode="hidden">
            <a:xfrm>
              <a:off x="-1" y="0"/>
              <a:ext cx="12192001" cy="6858000"/>
              <a:chOff x="-1" y="0"/>
              <a:chExt cx="12192001" cy="6858000"/>
            </a:xfrm>
          </p:grpSpPr>
          <p:cxnSp>
            <p:nvCxnSpPr>
              <p:cNvPr id="44" name="Connettore diritto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Connettore diritto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Connettore diritto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Connettore diritto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Connettore diritto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uppo 48"/>
              <p:cNvGrpSpPr/>
              <p:nvPr/>
            </p:nvGrpSpPr>
            <p:grpSpPr bwMode="hidden">
              <a:xfrm>
                <a:off x="6327885" y="0"/>
                <a:ext cx="5864115" cy="5898673"/>
                <a:chOff x="6327885" y="0"/>
                <a:chExt cx="5864115" cy="5898673"/>
              </a:xfrm>
            </p:grpSpPr>
            <p:cxnSp>
              <p:nvCxnSpPr>
                <p:cNvPr id="55" name="Connettore diritto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Connettore diritto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Connettore diritto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Connettore diritto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Connettore diritto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Connettore diritto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Connettore diritto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Connettore diritto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Connettore diritto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Connettore diritto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uppo 26"/>
            <p:cNvGrpSpPr/>
            <p:nvPr/>
          </p:nvGrpSpPr>
          <p:grpSpPr bwMode="hidden">
            <a:xfrm flipH="1">
              <a:off x="0" y="0"/>
              <a:ext cx="12192001" cy="6858000"/>
              <a:chOff x="-1" y="0"/>
              <a:chExt cx="12192001" cy="6858000"/>
            </a:xfrm>
          </p:grpSpPr>
          <p:cxnSp>
            <p:nvCxnSpPr>
              <p:cNvPr id="28" name="Connettore diritto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Connettore diritto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Connettore diritto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Connettore diritto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Connettore diritto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uppo 32"/>
              <p:cNvGrpSpPr/>
              <p:nvPr/>
            </p:nvGrpSpPr>
            <p:grpSpPr bwMode="hidden">
              <a:xfrm>
                <a:off x="6327885" y="0"/>
                <a:ext cx="5864115" cy="5898673"/>
                <a:chOff x="6327885" y="0"/>
                <a:chExt cx="5864115" cy="5898673"/>
              </a:xfrm>
            </p:grpSpPr>
            <p:cxnSp>
              <p:nvCxnSpPr>
                <p:cNvPr id="39" name="Connettore diritto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Connettore diritto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Connettore diritto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Connettore diritto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Connettore diritto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Connettore diritto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Connettore diritto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Connettore diritto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Connettore diritto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Connettore diritto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ttangolo 6"/>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2" name="Titolo 1"/>
          <p:cNvSpPr>
            <a:spLocks noGrp="1"/>
          </p:cNvSpPr>
          <p:nvPr>
            <p:ph type="title"/>
          </p:nvPr>
        </p:nvSpPr>
        <p:spPr>
          <a:xfrm>
            <a:off x="7913152" y="571500"/>
            <a:ext cx="3657600" cy="2197100"/>
          </a:xfrm>
        </p:spPr>
        <p:txBody>
          <a:bodyPr rtlCol="0" anchor="b">
            <a:normAutofit/>
          </a:bodyPr>
          <a:lstStyle>
            <a:lvl1pPr>
              <a:defRPr sz="2600">
                <a:solidFill>
                  <a:schemeClr val="bg1"/>
                </a:solidFill>
              </a:defRPr>
            </a:lvl1pPr>
          </a:lstStyle>
          <a:p>
            <a:pPr rtl="0"/>
            <a:r>
              <a:rPr lang="it-IT"/>
              <a:t>Fare clic per modificare lo stile del titolo dello schema</a:t>
            </a:r>
            <a:endParaRPr lang="it-IT" dirty="0"/>
          </a:p>
        </p:txBody>
      </p:sp>
      <p:sp>
        <p:nvSpPr>
          <p:cNvPr id="3" name="Segnaposto contenuto 2"/>
          <p:cNvSpPr>
            <a:spLocks noGrp="1"/>
          </p:cNvSpPr>
          <p:nvPr>
            <p:ph idx="1"/>
          </p:nvPr>
        </p:nvSpPr>
        <p:spPr>
          <a:xfrm>
            <a:off x="543197" y="571500"/>
            <a:ext cx="6217920" cy="5715000"/>
          </a:xfrm>
        </p:spPr>
        <p:txBody>
          <a:bodyPr rtlCol="0">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it-IT"/>
              <a:t>Modifica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testo 3"/>
          <p:cNvSpPr>
            <a:spLocks noGrp="1"/>
          </p:cNvSpPr>
          <p:nvPr>
            <p:ph type="body" sz="half" idx="2"/>
          </p:nvPr>
        </p:nvSpPr>
        <p:spPr>
          <a:xfrm>
            <a:off x="7913152" y="2995012"/>
            <a:ext cx="3657600" cy="2285950"/>
          </a:xfrm>
        </p:spPr>
        <p:txBody>
          <a:bodyPr rtlCol="0">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a:t>Modifica gli stili del testo dello schema</a:t>
            </a:r>
          </a:p>
        </p:txBody>
      </p:sp>
      <p:cxnSp>
        <p:nvCxnSpPr>
          <p:cNvPr id="60" name="Connettore diritto 59"/>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egnaposto piè di pagina 5"/>
          <p:cNvSpPr>
            <a:spLocks noGrp="1"/>
          </p:cNvSpPr>
          <p:nvPr>
            <p:ph type="ftr" sz="quarter" idx="11"/>
          </p:nvPr>
        </p:nvSpPr>
        <p:spPr/>
        <p:txBody>
          <a:bodyPr rtlCol="0"/>
          <a:lstStyle/>
          <a:p>
            <a:endParaRPr lang="it-IT"/>
          </a:p>
        </p:txBody>
      </p:sp>
      <p:sp>
        <p:nvSpPr>
          <p:cNvPr id="5" name="Segnaposto data 4"/>
          <p:cNvSpPr>
            <a:spLocks noGrp="1"/>
          </p:cNvSpPr>
          <p:nvPr>
            <p:ph type="dt" sz="half" idx="10"/>
          </p:nvPr>
        </p:nvSpPr>
        <p:spPr/>
        <p:txBody>
          <a:bodyPr rtlCol="0"/>
          <a:lstStyle>
            <a:lvl1pPr>
              <a:defRPr>
                <a:solidFill>
                  <a:schemeClr val="bg1"/>
                </a:solidFill>
              </a:defRPr>
            </a:lvl1pPr>
          </a:lstStyle>
          <a:p>
            <a:fld id="{7AAE39F4-C97E-417B-8B54-238FF5B44231}" type="datetimeFigureOut">
              <a:rPr lang="it-IT" smtClean="0"/>
              <a:t>17/12/2018</a:t>
            </a:fld>
            <a:endParaRPr lang="it-IT"/>
          </a:p>
        </p:txBody>
      </p:sp>
      <p:sp>
        <p:nvSpPr>
          <p:cNvPr id="8" name="Segnaposto numero diapositiva 7"/>
          <p:cNvSpPr>
            <a:spLocks noGrp="1"/>
          </p:cNvSpPr>
          <p:nvPr>
            <p:ph type="sldNum" sz="quarter" idx="12"/>
          </p:nvPr>
        </p:nvSpPr>
        <p:spPr/>
        <p:txBody>
          <a:bodyPr rtlCol="0"/>
          <a:lstStyle>
            <a:lvl1pPr>
              <a:defRPr>
                <a:solidFill>
                  <a:schemeClr val="bg1"/>
                </a:solidFill>
              </a:defRPr>
            </a:lvl1pPr>
          </a:lstStyle>
          <a:p>
            <a:fld id="{06EFAC16-5173-4AF1-AC42-5ED89BA0CDED}" type="slidenum">
              <a:rPr lang="it-IT" smtClean="0"/>
              <a:t>‹N›</a:t>
            </a:fld>
            <a:endParaRPr lang="it-IT"/>
          </a:p>
        </p:txBody>
      </p:sp>
    </p:spTree>
    <p:extLst>
      <p:ext uri="{BB962C8B-B14F-4D97-AF65-F5344CB8AC3E}">
        <p14:creationId xmlns:p14="http://schemas.microsoft.com/office/powerpoint/2010/main" val="766503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uppo 7"/>
          <p:cNvGrpSpPr/>
          <p:nvPr/>
        </p:nvGrpSpPr>
        <p:grpSpPr bwMode="hidden">
          <a:xfrm>
            <a:off x="-1" y="0"/>
            <a:ext cx="12192002" cy="6858000"/>
            <a:chOff x="-1" y="0"/>
            <a:chExt cx="12192002" cy="6858000"/>
          </a:xfrm>
        </p:grpSpPr>
        <p:cxnSp>
          <p:nvCxnSpPr>
            <p:cNvPr id="9" name="Connettore diritto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Connettore diritto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Connettore diritto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Connettore diritto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Connettore diritto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Connettore diritto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Connettore diritto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Connettore diritto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Connettore diritto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Connettore diritto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Connettore diritto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Connettore diritto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Connettore diritto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Connettore diritto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Connettore diritto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Connettore diritto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uppo 24"/>
            <p:cNvGrpSpPr/>
            <p:nvPr/>
          </p:nvGrpSpPr>
          <p:grpSpPr bwMode="hidden">
            <a:xfrm>
              <a:off x="-1" y="0"/>
              <a:ext cx="12192001" cy="6858000"/>
              <a:chOff x="-1" y="0"/>
              <a:chExt cx="12192001" cy="6858000"/>
            </a:xfrm>
          </p:grpSpPr>
          <p:cxnSp>
            <p:nvCxnSpPr>
              <p:cNvPr id="43" name="Connettore diritto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Connettore diritto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Connettore diritto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Connettore diritto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Connettore diritto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uppo 47"/>
              <p:cNvGrpSpPr/>
              <p:nvPr/>
            </p:nvGrpSpPr>
            <p:grpSpPr bwMode="hidden">
              <a:xfrm>
                <a:off x="6327885" y="0"/>
                <a:ext cx="5864115" cy="5898673"/>
                <a:chOff x="6327885" y="0"/>
                <a:chExt cx="5864115" cy="5898673"/>
              </a:xfrm>
            </p:grpSpPr>
            <p:cxnSp>
              <p:nvCxnSpPr>
                <p:cNvPr id="54" name="Connettore diritto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Connettore diritto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Connettore diritto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Connettore diritto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Connettore diritto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Connettore diritto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Connettore diritto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Connettore diritto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Connettore diritto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Connettore diritto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uppo 25"/>
            <p:cNvGrpSpPr/>
            <p:nvPr/>
          </p:nvGrpSpPr>
          <p:grpSpPr bwMode="hidden">
            <a:xfrm flipH="1">
              <a:off x="0" y="0"/>
              <a:ext cx="12192001" cy="6858000"/>
              <a:chOff x="-1" y="0"/>
              <a:chExt cx="12192001" cy="6858000"/>
            </a:xfrm>
          </p:grpSpPr>
          <p:cxnSp>
            <p:nvCxnSpPr>
              <p:cNvPr id="27" name="Connettore diritto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Connettore diritto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Connettore diritto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Connettore diritto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Connettore diritto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uppo 31"/>
              <p:cNvGrpSpPr/>
              <p:nvPr/>
            </p:nvGrpSpPr>
            <p:grpSpPr bwMode="hidden">
              <a:xfrm>
                <a:off x="6327885" y="0"/>
                <a:ext cx="5864115" cy="5898673"/>
                <a:chOff x="6327885" y="0"/>
                <a:chExt cx="5864115" cy="5898673"/>
              </a:xfrm>
            </p:grpSpPr>
            <p:cxnSp>
              <p:nvCxnSpPr>
                <p:cNvPr id="38" name="Connettore diritto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Connettore diritto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Connettore diritto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Connettore diritto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Connettore diritto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Connettore diritto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Connettore diritto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Connettore diritto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Connettore diritto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Connettore diritto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ttangolo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cxnSp>
        <p:nvCxnSpPr>
          <p:cNvPr id="59" name="Connettore diritto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olo 1"/>
          <p:cNvSpPr>
            <a:spLocks noGrp="1"/>
          </p:cNvSpPr>
          <p:nvPr>
            <p:ph type="title"/>
          </p:nvPr>
        </p:nvSpPr>
        <p:spPr>
          <a:xfrm>
            <a:off x="7909560" y="576072"/>
            <a:ext cx="3657600" cy="2194560"/>
          </a:xfrm>
        </p:spPr>
        <p:txBody>
          <a:bodyPr rtlCol="0" anchor="b">
            <a:normAutofit/>
          </a:bodyPr>
          <a:lstStyle>
            <a:lvl1pPr>
              <a:defRPr sz="2600">
                <a:solidFill>
                  <a:schemeClr val="bg1"/>
                </a:solidFill>
              </a:defRPr>
            </a:lvl1pPr>
          </a:lstStyle>
          <a:p>
            <a:pPr rtl="0"/>
            <a:r>
              <a:rPr lang="it-IT"/>
              <a:t>Fare clic per modificare lo stile del titolo dello schema</a:t>
            </a:r>
            <a:endParaRPr lang="it-IT" dirty="0"/>
          </a:p>
        </p:txBody>
      </p:sp>
      <p:sp>
        <p:nvSpPr>
          <p:cNvPr id="3" name="Segnaposto immagine 2" descr="Segnaposto vuoto per aggiungere un'immagine. Fare clic sul segnaposto e selezionare l'immagine che si vuole aggiungere."/>
          <p:cNvSpPr>
            <a:spLocks noGrp="1"/>
          </p:cNvSpPr>
          <p:nvPr>
            <p:ph type="pic" idx="1"/>
          </p:nvPr>
        </p:nvSpPr>
        <p:spPr>
          <a:xfrm>
            <a:off x="4412" y="-159"/>
            <a:ext cx="7315200" cy="6858000"/>
          </a:xfrm>
        </p:spPr>
        <p:txBody>
          <a:bodyPr tIns="45720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a:t>Fare clic sull'icona per inserire un'immagine</a:t>
            </a:r>
            <a:endParaRPr lang="it-IT" dirty="0"/>
          </a:p>
        </p:txBody>
      </p:sp>
      <p:sp>
        <p:nvSpPr>
          <p:cNvPr id="4" name="Segnaposto testo 3"/>
          <p:cNvSpPr>
            <a:spLocks noGrp="1"/>
          </p:cNvSpPr>
          <p:nvPr>
            <p:ph type="body" sz="half" idx="2"/>
          </p:nvPr>
        </p:nvSpPr>
        <p:spPr>
          <a:xfrm>
            <a:off x="7909560" y="2999232"/>
            <a:ext cx="3657600" cy="2286000"/>
          </a:xfrm>
        </p:spPr>
        <p:txBody>
          <a:bodyPr rtlCol="0"/>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a:t>Modifica gli stili del testo dello schema</a:t>
            </a:r>
          </a:p>
        </p:txBody>
      </p:sp>
    </p:spTree>
    <p:extLst>
      <p:ext uri="{BB962C8B-B14F-4D97-AF65-F5344CB8AC3E}">
        <p14:creationId xmlns:p14="http://schemas.microsoft.com/office/powerpoint/2010/main" val="150773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uppo 95"/>
          <p:cNvGrpSpPr/>
          <p:nvPr/>
        </p:nvGrpSpPr>
        <p:grpSpPr bwMode="hidden">
          <a:xfrm>
            <a:off x="-1" y="-195943"/>
            <a:ext cx="12192002" cy="6858000"/>
            <a:chOff x="-1" y="0"/>
            <a:chExt cx="12192002" cy="6858000"/>
          </a:xfrm>
        </p:grpSpPr>
        <p:cxnSp>
          <p:nvCxnSpPr>
            <p:cNvPr id="97" name="Connettore diritto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Connettore diritto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Connettore diritto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Connettore diritto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Connettore diritto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Connettore diritto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Connettore diritto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Connettore diritto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Connettore diritto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Connettore diritto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Connettore diritto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Connettore diritto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Connettore diritto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Connettore diritto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Connettore diritto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Connettore diritto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uppo 112"/>
            <p:cNvGrpSpPr/>
            <p:nvPr/>
          </p:nvGrpSpPr>
          <p:grpSpPr bwMode="hidden">
            <a:xfrm>
              <a:off x="-1" y="0"/>
              <a:ext cx="12192001" cy="6858000"/>
              <a:chOff x="-1" y="0"/>
              <a:chExt cx="12192001" cy="6858000"/>
            </a:xfrm>
          </p:grpSpPr>
          <p:cxnSp>
            <p:nvCxnSpPr>
              <p:cNvPr id="131" name="Connettore diritto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Connettore diritto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Connettore diritto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Connettore diritto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Connettore diritto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uppo 135"/>
              <p:cNvGrpSpPr/>
              <p:nvPr/>
            </p:nvGrpSpPr>
            <p:grpSpPr bwMode="hidden">
              <a:xfrm>
                <a:off x="6327885" y="0"/>
                <a:ext cx="5864115" cy="5898673"/>
                <a:chOff x="6327885" y="0"/>
                <a:chExt cx="5864115" cy="5898673"/>
              </a:xfrm>
            </p:grpSpPr>
            <p:cxnSp>
              <p:nvCxnSpPr>
                <p:cNvPr id="142" name="Connettore diritto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Connettore diritto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Connettore diritto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Connettore diritto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Connettore diritto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Connettore diritto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Connettore diritto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Connettore diritto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Connettore diritto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Connettore diritto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uppo 113"/>
            <p:cNvGrpSpPr/>
            <p:nvPr/>
          </p:nvGrpSpPr>
          <p:grpSpPr bwMode="hidden">
            <a:xfrm flipH="1">
              <a:off x="0" y="0"/>
              <a:ext cx="12192001" cy="6858000"/>
              <a:chOff x="-1" y="0"/>
              <a:chExt cx="12192001" cy="6858000"/>
            </a:xfrm>
          </p:grpSpPr>
          <p:cxnSp>
            <p:nvCxnSpPr>
              <p:cNvPr id="115" name="Connettore diritto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Connettore diritto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Connettore diritto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Connettore diritto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Connettore diritto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uppo 119"/>
              <p:cNvGrpSpPr/>
              <p:nvPr/>
            </p:nvGrpSpPr>
            <p:grpSpPr bwMode="hidden">
              <a:xfrm>
                <a:off x="6327885" y="0"/>
                <a:ext cx="5864115" cy="5898673"/>
                <a:chOff x="6327885" y="0"/>
                <a:chExt cx="5864115" cy="5898673"/>
              </a:xfrm>
            </p:grpSpPr>
            <p:cxnSp>
              <p:nvCxnSpPr>
                <p:cNvPr id="126" name="Connettore diritto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Connettore diritto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Connettore diritto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Connettore diritto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Connettore diritto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Connettore diritto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Connettore diritto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Connettore diritto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Connettore diritto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Connettore diritto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Segnaposto titolo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pPr rtl="0"/>
            <a:r>
              <a:rPr lang="it-IT" dirty="0"/>
              <a:t>Fare clic per modificare lo stile del titolo dello schema</a:t>
            </a:r>
          </a:p>
        </p:txBody>
      </p:sp>
      <p:sp>
        <p:nvSpPr>
          <p:cNvPr id="3" name="Segnaposto testo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rtl="0"/>
            <a:r>
              <a:rPr lang="it-IT" dirty="0"/>
              <a:t>Fare clic per modificare gli stili del testo dello schema</a:t>
            </a:r>
          </a:p>
          <a:p>
            <a:pPr lvl="1" rtl="0"/>
            <a:r>
              <a:rPr lang="it-IT" dirty="0"/>
              <a:t>Secondo livello</a:t>
            </a:r>
          </a:p>
          <a:p>
            <a:pPr lvl="2" rtl="0"/>
            <a:r>
              <a:rPr lang="it-IT" dirty="0"/>
              <a:t>Terzo livello</a:t>
            </a:r>
          </a:p>
          <a:p>
            <a:pPr lvl="3" rtl="0"/>
            <a:r>
              <a:rPr lang="it-IT" dirty="0"/>
              <a:t>Quarto livello</a:t>
            </a:r>
          </a:p>
          <a:p>
            <a:pPr lvl="4" rtl="0"/>
            <a:r>
              <a:rPr lang="it-IT" dirty="0"/>
              <a:t>Quinto livello</a:t>
            </a:r>
          </a:p>
        </p:txBody>
      </p:sp>
      <p:cxnSp>
        <p:nvCxnSpPr>
          <p:cNvPr id="148" name="Connettore diritto 147"/>
          <p:cNvCxnSpPr/>
          <p:nvPr/>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egnaposto piè di pagina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endParaRPr lang="it-IT"/>
          </a:p>
        </p:txBody>
      </p:sp>
      <p:sp>
        <p:nvSpPr>
          <p:cNvPr id="4" name="Segnaposto data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7AAE39F4-C97E-417B-8B54-238FF5B44231}" type="datetimeFigureOut">
              <a:rPr lang="it-IT" smtClean="0"/>
              <a:t>17/12/2018</a:t>
            </a:fld>
            <a:endParaRPr lang="it-IT"/>
          </a:p>
        </p:txBody>
      </p:sp>
      <p:sp>
        <p:nvSpPr>
          <p:cNvPr id="6" name="Segnaposto numero diapositiva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06EFAC16-5173-4AF1-AC42-5ED89BA0CDED}" type="slidenum">
              <a:rPr lang="it-IT" smtClean="0"/>
              <a:t>‹N›</a:t>
            </a:fld>
            <a:endParaRPr lang="it-IT"/>
          </a:p>
        </p:txBody>
      </p:sp>
    </p:spTree>
    <p:extLst>
      <p:ext uri="{BB962C8B-B14F-4D97-AF65-F5344CB8AC3E}">
        <p14:creationId xmlns:p14="http://schemas.microsoft.com/office/powerpoint/2010/main" val="37590145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jpeg"/></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174C2B6-F3F7-4D56-B9AB-6F70C728A685}"/>
              </a:ext>
            </a:extLst>
          </p:cNvPr>
          <p:cNvSpPr>
            <a:spLocks noGrp="1"/>
          </p:cNvSpPr>
          <p:nvPr>
            <p:ph type="title"/>
          </p:nvPr>
        </p:nvSpPr>
        <p:spPr/>
        <p:txBody>
          <a:bodyPr/>
          <a:lstStyle/>
          <a:p>
            <a:r>
              <a:rPr lang="it-IT" dirty="0"/>
              <a:t>IR Tracking Sensor </a:t>
            </a:r>
            <a:r>
              <a:rPr lang="en-US" dirty="0"/>
              <a:t>Module</a:t>
            </a:r>
          </a:p>
        </p:txBody>
      </p:sp>
      <p:sp>
        <p:nvSpPr>
          <p:cNvPr id="4" name="Segnaposto contenuto 3">
            <a:extLst>
              <a:ext uri="{FF2B5EF4-FFF2-40B4-BE49-F238E27FC236}">
                <a16:creationId xmlns:a16="http://schemas.microsoft.com/office/drawing/2014/main" id="{CCD45C55-CEF2-4A7F-A1EC-DD8A142D35E1}"/>
              </a:ext>
            </a:extLst>
          </p:cNvPr>
          <p:cNvSpPr>
            <a:spLocks noGrp="1"/>
          </p:cNvSpPr>
          <p:nvPr>
            <p:ph sz="half" idx="2"/>
          </p:nvPr>
        </p:nvSpPr>
        <p:spPr/>
        <p:txBody>
          <a:bodyPr>
            <a:normAutofit fontScale="77500" lnSpcReduction="20000"/>
          </a:bodyPr>
          <a:lstStyle/>
          <a:p>
            <a:pPr marL="0" indent="0">
              <a:buNone/>
            </a:pPr>
            <a:r>
              <a:rPr lang="en-US" b="1" dirty="0"/>
              <a:t>Main idea behind it</a:t>
            </a:r>
          </a:p>
          <a:p>
            <a:pPr marL="0" indent="0">
              <a:buNone/>
            </a:pPr>
            <a:r>
              <a:rPr lang="en-US" dirty="0"/>
              <a:t>An IR led shines on a reflective/absorbing surface. A photoresistor then changes its resistance depending on the received IR radiation and the resulting voltage is then compared by an LM393 dual comparator chip.</a:t>
            </a:r>
          </a:p>
          <a:p>
            <a:pPr marL="0" indent="0">
              <a:buNone/>
            </a:pPr>
            <a:r>
              <a:rPr lang="en-US" b="1" dirty="0"/>
              <a:t>Interface</a:t>
            </a:r>
            <a:br>
              <a:rPr lang="en-US" dirty="0"/>
            </a:br>
            <a:br>
              <a:rPr lang="en-US" dirty="0"/>
            </a:br>
            <a:r>
              <a:rPr lang="en-US" dirty="0"/>
              <a:t>A standard IR Tracking Sensor has a 3 Pin interface. VCC and GND for power suppling and a SIG pin for checking if the reflectance is beyond the threshold.</a:t>
            </a:r>
          </a:p>
          <a:p>
            <a:pPr marL="0" indent="0">
              <a:buNone/>
            </a:pPr>
            <a:r>
              <a:rPr lang="en-US" dirty="0"/>
              <a:t>Our IR Tracking Sensor Module has also a fourth pin that allows the user to read the actual voltage signal of the sensor. However, we do not use that pin in our project.</a:t>
            </a:r>
            <a:endParaRPr lang="it-IT" dirty="0"/>
          </a:p>
        </p:txBody>
      </p:sp>
      <p:pic>
        <p:nvPicPr>
          <p:cNvPr id="6" name="Immagine 5">
            <a:extLst>
              <a:ext uri="{FF2B5EF4-FFF2-40B4-BE49-F238E27FC236}">
                <a16:creationId xmlns:a16="http://schemas.microsoft.com/office/drawing/2014/main" id="{2D0E51EE-D8C4-4FD8-A37E-C1FA2C28D52D}"/>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658382" y="2096575"/>
            <a:ext cx="4437617" cy="3810001"/>
          </a:xfrm>
          <a:prstGeom prst="rect">
            <a:avLst/>
          </a:prstGeom>
        </p:spPr>
      </p:pic>
    </p:spTree>
    <p:extLst>
      <p:ext uri="{BB962C8B-B14F-4D97-AF65-F5344CB8AC3E}">
        <p14:creationId xmlns:p14="http://schemas.microsoft.com/office/powerpoint/2010/main" val="2870039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150BD83-C161-4317-860A-DD46AC2D5030}"/>
              </a:ext>
            </a:extLst>
          </p:cNvPr>
          <p:cNvSpPr>
            <a:spLocks noGrp="1"/>
          </p:cNvSpPr>
          <p:nvPr>
            <p:ph type="title"/>
          </p:nvPr>
        </p:nvSpPr>
        <p:spPr/>
        <p:txBody>
          <a:bodyPr/>
          <a:lstStyle/>
          <a:p>
            <a:r>
              <a:rPr lang="en-US" dirty="0"/>
              <a:t>IR </a:t>
            </a:r>
            <a:r>
              <a:rPr lang="en-US" dirty="0" err="1"/>
              <a:t>Reciever</a:t>
            </a:r>
            <a:r>
              <a:rPr lang="en-US" dirty="0"/>
              <a:t> Module – Schematic</a:t>
            </a:r>
          </a:p>
        </p:txBody>
      </p:sp>
      <p:pic>
        <p:nvPicPr>
          <p:cNvPr id="7" name="Segnaposto contenuto 6">
            <a:extLst>
              <a:ext uri="{FF2B5EF4-FFF2-40B4-BE49-F238E27FC236}">
                <a16:creationId xmlns:a16="http://schemas.microsoft.com/office/drawing/2014/main" id="{A3E7ECED-AE06-4428-82EE-0D2D8BDA3BF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73492" y="3016083"/>
            <a:ext cx="2651734" cy="1968912"/>
          </a:xfrm>
        </p:spPr>
      </p:pic>
      <p:sp>
        <p:nvSpPr>
          <p:cNvPr id="4" name="Segnaposto contenuto 3">
            <a:extLst>
              <a:ext uri="{FF2B5EF4-FFF2-40B4-BE49-F238E27FC236}">
                <a16:creationId xmlns:a16="http://schemas.microsoft.com/office/drawing/2014/main" id="{5DFB0323-3EDA-49D2-AFD4-E87C75856F39}"/>
              </a:ext>
            </a:extLst>
          </p:cNvPr>
          <p:cNvSpPr>
            <a:spLocks noGrp="1"/>
          </p:cNvSpPr>
          <p:nvPr>
            <p:ph sz="half" idx="2"/>
          </p:nvPr>
        </p:nvSpPr>
        <p:spPr/>
        <p:txBody>
          <a:bodyPr>
            <a:normAutofit fontScale="92500" lnSpcReduction="10000"/>
          </a:bodyPr>
          <a:lstStyle/>
          <a:p>
            <a:pPr marL="0" indent="0">
              <a:buNone/>
            </a:pPr>
            <a:r>
              <a:rPr lang="en-US" b="1" dirty="0"/>
              <a:t>Observations on the schematics</a:t>
            </a:r>
          </a:p>
          <a:p>
            <a:pPr marL="0" indent="0">
              <a:buNone/>
            </a:pPr>
            <a:r>
              <a:rPr lang="en-US" dirty="0"/>
              <a:t>The interface on the PCB is a simple wrapping circuit with a power status led (D1), a SIG status led (D2) and a capacitor for power stability (C1).</a:t>
            </a:r>
          </a:p>
          <a:p>
            <a:pPr marL="0" indent="0">
              <a:buNone/>
            </a:pPr>
            <a:r>
              <a:rPr lang="en-US" b="1" dirty="0"/>
              <a:t>Remarks on the TL1838</a:t>
            </a:r>
          </a:p>
          <a:p>
            <a:pPr marL="0" indent="0">
              <a:buNone/>
            </a:pPr>
            <a:r>
              <a:rPr lang="en-US" dirty="0"/>
              <a:t>The component has all the elements for receiving 35-40KHz modulated signals in intervals of 600μs.</a:t>
            </a:r>
            <a:br>
              <a:rPr lang="en-US" dirty="0"/>
            </a:br>
            <a:r>
              <a:rPr lang="en-US" dirty="0"/>
              <a:t>Unfortunately, we did not find the precise schematics of the component but only black-box schemes of its functioning.</a:t>
            </a:r>
          </a:p>
        </p:txBody>
      </p:sp>
      <p:pic>
        <p:nvPicPr>
          <p:cNvPr id="8" name="Immagine 7">
            <a:extLst>
              <a:ext uri="{FF2B5EF4-FFF2-40B4-BE49-F238E27FC236}">
                <a16:creationId xmlns:a16="http://schemas.microsoft.com/office/drawing/2014/main" id="{6D5A36F4-912D-4E61-A9E1-9B210C81AAB5}"/>
              </a:ext>
            </a:extLst>
          </p:cNvPr>
          <p:cNvPicPr>
            <a:picLocks noChangeAspect="1"/>
          </p:cNvPicPr>
          <p:nvPr/>
        </p:nvPicPr>
        <p:blipFill>
          <a:blip r:embed="rId3"/>
          <a:stretch>
            <a:fillRect/>
          </a:stretch>
        </p:blipFill>
        <p:spPr>
          <a:xfrm>
            <a:off x="3353826" y="2653613"/>
            <a:ext cx="2742174" cy="1550774"/>
          </a:xfrm>
          <a:prstGeom prst="rect">
            <a:avLst/>
          </a:prstGeom>
        </p:spPr>
      </p:pic>
      <p:pic>
        <p:nvPicPr>
          <p:cNvPr id="9" name="Immagine 8">
            <a:extLst>
              <a:ext uri="{FF2B5EF4-FFF2-40B4-BE49-F238E27FC236}">
                <a16:creationId xmlns:a16="http://schemas.microsoft.com/office/drawing/2014/main" id="{B5FAACC9-2E22-472B-A7B6-117CB1C8259D}"/>
              </a:ext>
            </a:extLst>
          </p:cNvPr>
          <p:cNvPicPr>
            <a:picLocks noChangeAspect="1"/>
          </p:cNvPicPr>
          <p:nvPr/>
        </p:nvPicPr>
        <p:blipFill>
          <a:blip r:embed="rId4"/>
          <a:stretch>
            <a:fillRect/>
          </a:stretch>
        </p:blipFill>
        <p:spPr>
          <a:xfrm>
            <a:off x="3559348" y="4535883"/>
            <a:ext cx="2304210" cy="702916"/>
          </a:xfrm>
          <a:prstGeom prst="rect">
            <a:avLst/>
          </a:prstGeom>
        </p:spPr>
      </p:pic>
    </p:spTree>
    <p:extLst>
      <p:ext uri="{BB962C8B-B14F-4D97-AF65-F5344CB8AC3E}">
        <p14:creationId xmlns:p14="http://schemas.microsoft.com/office/powerpoint/2010/main" val="3035432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FB7882-A5CB-4FED-BEE1-D0EC159FA0DE}"/>
              </a:ext>
            </a:extLst>
          </p:cNvPr>
          <p:cNvSpPr>
            <a:spLocks noGrp="1"/>
          </p:cNvSpPr>
          <p:nvPr>
            <p:ph type="title"/>
          </p:nvPr>
        </p:nvSpPr>
        <p:spPr/>
        <p:txBody>
          <a:bodyPr/>
          <a:lstStyle/>
          <a:p>
            <a:r>
              <a:rPr lang="it-IT" dirty="0"/>
              <a:t>The (Simple) Physics of a DC Motor</a:t>
            </a:r>
          </a:p>
        </p:txBody>
      </p:sp>
      <p:pic>
        <p:nvPicPr>
          <p:cNvPr id="5" name="Segnaposto contenuto 4">
            <a:extLst>
              <a:ext uri="{FF2B5EF4-FFF2-40B4-BE49-F238E27FC236}">
                <a16:creationId xmlns:a16="http://schemas.microsoft.com/office/drawing/2014/main" id="{BABEB370-C084-4450-A853-13068BBD3F1A}"/>
              </a:ext>
            </a:extLst>
          </p:cNvPr>
          <p:cNvPicPr>
            <a:picLocks noGrp="1" noChangeAspect="1"/>
          </p:cNvPicPr>
          <p:nvPr>
            <p:ph sz="half" idx="1"/>
          </p:nvPr>
        </p:nvPicPr>
        <p:blipFill>
          <a:blip r:embed="rId2"/>
          <a:stretch>
            <a:fillRect/>
          </a:stretch>
        </p:blipFill>
        <p:spPr>
          <a:xfrm>
            <a:off x="716484" y="2026075"/>
            <a:ext cx="1987648" cy="1990277"/>
          </a:xfrm>
          <a:prstGeom prst="rect">
            <a:avLst/>
          </a:prstGeom>
        </p:spPr>
      </p:pic>
      <p:sp>
        <p:nvSpPr>
          <p:cNvPr id="4" name="Segnaposto contenuto 3">
            <a:extLst>
              <a:ext uri="{FF2B5EF4-FFF2-40B4-BE49-F238E27FC236}">
                <a16:creationId xmlns:a16="http://schemas.microsoft.com/office/drawing/2014/main" id="{0016C880-F2C2-4B17-8831-97D5054EADD5}"/>
              </a:ext>
            </a:extLst>
          </p:cNvPr>
          <p:cNvSpPr>
            <a:spLocks noGrp="1"/>
          </p:cNvSpPr>
          <p:nvPr>
            <p:ph sz="half" idx="2"/>
          </p:nvPr>
        </p:nvSpPr>
        <p:spPr/>
        <p:txBody>
          <a:bodyPr>
            <a:normAutofit lnSpcReduction="10000"/>
          </a:bodyPr>
          <a:lstStyle/>
          <a:p>
            <a:pPr marL="0" indent="0">
              <a:buNone/>
            </a:pPr>
            <a:r>
              <a:rPr lang="en-US" b="1" dirty="0"/>
              <a:t>From electrical to rotational energy</a:t>
            </a:r>
          </a:p>
          <a:p>
            <a:pPr marL="0" indent="0">
              <a:buNone/>
            </a:pPr>
            <a:r>
              <a:rPr lang="en-US" dirty="0"/>
              <a:t>Two permanent magnets are placed next to an electromagnet whose inductor connectors (a pair of brushes) are placed in contact with a split-ring commutator.</a:t>
            </a:r>
          </a:p>
          <a:p>
            <a:pPr marL="0" indent="0">
              <a:buNone/>
            </a:pPr>
            <a:r>
              <a:rPr lang="en-US" dirty="0"/>
              <a:t>With this simple configuration shown in these pictures (real DC motors may have more than 2 sectors), as the electromagnet is moving its polarity is changing and the shaft may keep rotating.</a:t>
            </a:r>
          </a:p>
        </p:txBody>
      </p:sp>
      <p:pic>
        <p:nvPicPr>
          <p:cNvPr id="1026" name="Picture 2" descr="motor_revolution.JPG">
            <a:extLst>
              <a:ext uri="{FF2B5EF4-FFF2-40B4-BE49-F238E27FC236}">
                <a16:creationId xmlns:a16="http://schemas.microsoft.com/office/drawing/2014/main" id="{1431D973-8E51-4DC7-9183-47A892CEF7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8832" y="2506398"/>
            <a:ext cx="2816598" cy="102963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c-motor-tear-down.JPG">
            <a:extLst>
              <a:ext uri="{FF2B5EF4-FFF2-40B4-BE49-F238E27FC236}">
                <a16:creationId xmlns:a16="http://schemas.microsoft.com/office/drawing/2014/main" id="{F4C9282A-2508-49ED-A168-B991731518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4338" y="4052158"/>
            <a:ext cx="3668377" cy="1534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6593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F82B32-9754-4ACF-84F2-E4659B529AE8}"/>
              </a:ext>
            </a:extLst>
          </p:cNvPr>
          <p:cNvSpPr>
            <a:spLocks noGrp="1"/>
          </p:cNvSpPr>
          <p:nvPr>
            <p:ph type="title"/>
          </p:nvPr>
        </p:nvSpPr>
        <p:spPr/>
        <p:txBody>
          <a:bodyPr/>
          <a:lstStyle/>
          <a:p>
            <a:r>
              <a:rPr lang="en-US" dirty="0"/>
              <a:t>Controlling the Speed with PWM</a:t>
            </a:r>
          </a:p>
        </p:txBody>
      </p:sp>
      <p:pic>
        <p:nvPicPr>
          <p:cNvPr id="5" name="Segnaposto contenuto 4">
            <a:extLst>
              <a:ext uri="{FF2B5EF4-FFF2-40B4-BE49-F238E27FC236}">
                <a16:creationId xmlns:a16="http://schemas.microsoft.com/office/drawing/2014/main" id="{1628D0A3-6076-4AB7-B49E-29F1ABE198C6}"/>
              </a:ext>
            </a:extLst>
          </p:cNvPr>
          <p:cNvPicPr>
            <a:picLocks noGrp="1" noChangeAspect="1"/>
          </p:cNvPicPr>
          <p:nvPr>
            <p:ph sz="half" idx="1"/>
          </p:nvPr>
        </p:nvPicPr>
        <p:blipFill>
          <a:blip r:embed="rId2"/>
          <a:stretch>
            <a:fillRect/>
          </a:stretch>
        </p:blipFill>
        <p:spPr>
          <a:xfrm>
            <a:off x="1295398" y="3211417"/>
            <a:ext cx="3458654" cy="2472207"/>
          </a:xfrm>
          <a:prstGeom prst="rect">
            <a:avLst/>
          </a:prstGeom>
        </p:spPr>
      </p:pic>
      <p:sp>
        <p:nvSpPr>
          <p:cNvPr id="4" name="Segnaposto contenuto 3">
            <a:extLst>
              <a:ext uri="{FF2B5EF4-FFF2-40B4-BE49-F238E27FC236}">
                <a16:creationId xmlns:a16="http://schemas.microsoft.com/office/drawing/2014/main" id="{F4C15C1D-0DC9-44E3-93E5-984897230C6E}"/>
              </a:ext>
            </a:extLst>
          </p:cNvPr>
          <p:cNvSpPr>
            <a:spLocks noGrp="1"/>
          </p:cNvSpPr>
          <p:nvPr>
            <p:ph sz="half" idx="2"/>
          </p:nvPr>
        </p:nvSpPr>
        <p:spPr/>
        <p:txBody>
          <a:bodyPr>
            <a:normAutofit fontScale="85000" lnSpcReduction="10000"/>
          </a:bodyPr>
          <a:lstStyle/>
          <a:p>
            <a:pPr marL="0" indent="0">
              <a:buNone/>
            </a:pPr>
            <a:r>
              <a:rPr lang="en-US" dirty="0"/>
              <a:t>In order to have different speeds on a DC motor, it’s </a:t>
            </a:r>
            <a:r>
              <a:rPr lang="en-US" dirty="0" err="1"/>
              <a:t>sufficent</a:t>
            </a:r>
            <a:r>
              <a:rPr lang="en-US" dirty="0"/>
              <a:t> to provide different values of voltage.</a:t>
            </a:r>
            <a:r>
              <a:rPr lang="en-US" b="1" dirty="0"/>
              <a:t> </a:t>
            </a:r>
            <a:r>
              <a:rPr lang="en-US" dirty="0"/>
              <a:t>But how can we provide such values when or microcontrollers only support Digital Outputs (e.g. all or nothing)?</a:t>
            </a:r>
          </a:p>
          <a:p>
            <a:pPr marL="0" indent="0">
              <a:buNone/>
            </a:pPr>
            <a:r>
              <a:rPr lang="en-US" b="1" dirty="0"/>
              <a:t>With Pulse Width Modulation (PWM)</a:t>
            </a:r>
          </a:p>
          <a:p>
            <a:pPr marL="0" indent="0">
              <a:buNone/>
            </a:pPr>
            <a:r>
              <a:rPr lang="en-US" dirty="0"/>
              <a:t>PWM is a technique which permits to adjust the average value of the voltage that’s going to the electronic device by turning on and off the power at a fast rate. The average voltage depends on the duty cycle.</a:t>
            </a:r>
          </a:p>
          <a:p>
            <a:pPr marL="0" indent="0">
              <a:buNone/>
            </a:pPr>
            <a:r>
              <a:rPr lang="en-US" dirty="0"/>
              <a:t>Almost every Arduino module and shield comes with at least one GPIO which supports PWM.</a:t>
            </a:r>
          </a:p>
        </p:txBody>
      </p:sp>
      <p:pic>
        <p:nvPicPr>
          <p:cNvPr id="11" name="Immagine 10">
            <a:extLst>
              <a:ext uri="{FF2B5EF4-FFF2-40B4-BE49-F238E27FC236}">
                <a16:creationId xmlns:a16="http://schemas.microsoft.com/office/drawing/2014/main" id="{BD136818-5314-492A-A498-5D3814631A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609" y="2232211"/>
            <a:ext cx="4148233" cy="658532"/>
          </a:xfrm>
          <a:prstGeom prst="rect">
            <a:avLst/>
          </a:prstGeom>
        </p:spPr>
      </p:pic>
    </p:spTree>
    <p:extLst>
      <p:ext uri="{BB962C8B-B14F-4D97-AF65-F5344CB8AC3E}">
        <p14:creationId xmlns:p14="http://schemas.microsoft.com/office/powerpoint/2010/main" val="3214162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8D37BE1-7B10-432F-8F78-62B82A49FE6F}"/>
              </a:ext>
            </a:extLst>
          </p:cNvPr>
          <p:cNvSpPr>
            <a:spLocks noGrp="1"/>
          </p:cNvSpPr>
          <p:nvPr>
            <p:ph type="title"/>
          </p:nvPr>
        </p:nvSpPr>
        <p:spPr/>
        <p:txBody>
          <a:bodyPr/>
          <a:lstStyle/>
          <a:p>
            <a:r>
              <a:rPr lang="en-US" dirty="0"/>
              <a:t>Controlling Everything with One Module</a:t>
            </a:r>
          </a:p>
        </p:txBody>
      </p:sp>
      <p:sp>
        <p:nvSpPr>
          <p:cNvPr id="4" name="Segnaposto contenuto 3">
            <a:extLst>
              <a:ext uri="{FF2B5EF4-FFF2-40B4-BE49-F238E27FC236}">
                <a16:creationId xmlns:a16="http://schemas.microsoft.com/office/drawing/2014/main" id="{A6F01312-6F12-4776-B345-3E351C63A65E}"/>
              </a:ext>
            </a:extLst>
          </p:cNvPr>
          <p:cNvSpPr>
            <a:spLocks noGrp="1"/>
          </p:cNvSpPr>
          <p:nvPr>
            <p:ph sz="half" idx="2"/>
          </p:nvPr>
        </p:nvSpPr>
        <p:spPr/>
        <p:txBody>
          <a:bodyPr>
            <a:normAutofit fontScale="92500" lnSpcReduction="10000"/>
          </a:bodyPr>
          <a:lstStyle/>
          <a:p>
            <a:pPr marL="0" indent="0">
              <a:buNone/>
            </a:pPr>
            <a:r>
              <a:rPr lang="en-US" dirty="0"/>
              <a:t>In order to control both the PWM ‘voltage’ and the wheels’ direction (inverting the voltage means inverting the rotation), the most common module in amatorial projects is the </a:t>
            </a:r>
            <a:r>
              <a:rPr lang="en-US" b="1" dirty="0"/>
              <a:t>L298N</a:t>
            </a:r>
            <a:r>
              <a:rPr lang="en-US" dirty="0"/>
              <a:t>.</a:t>
            </a:r>
          </a:p>
          <a:p>
            <a:pPr marL="0" indent="0">
              <a:buNone/>
            </a:pPr>
            <a:r>
              <a:rPr lang="en-US" dirty="0"/>
              <a:t>This module supports voltages between 5 and 35V, with a peak current up to 2A.</a:t>
            </a:r>
          </a:p>
          <a:p>
            <a:pPr marL="0" indent="0">
              <a:buNone/>
            </a:pPr>
            <a:r>
              <a:rPr lang="en-US" dirty="0"/>
              <a:t>Here we show a single module capable of controlling two wheels at the same time, but we actually make use of a bigger module with 2xL298N and some support circuits for controlling also Servo Motors.</a:t>
            </a:r>
          </a:p>
        </p:txBody>
      </p:sp>
      <p:pic>
        <p:nvPicPr>
          <p:cNvPr id="3074" name="Picture 2" descr="L298N Dual H-Bridge Motor Driver">
            <a:extLst>
              <a:ext uri="{FF2B5EF4-FFF2-40B4-BE49-F238E27FC236}">
                <a16:creationId xmlns:a16="http://schemas.microsoft.com/office/drawing/2014/main" id="{DAFA49AB-EECF-49A8-A00D-25FD502128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835" y="1842245"/>
            <a:ext cx="3048000" cy="2235201"/>
          </a:xfrm>
          <a:prstGeom prst="rect">
            <a:avLst/>
          </a:prstGeom>
          <a:noFill/>
          <a:extLst>
            <a:ext uri="{909E8E84-426E-40DD-AFC4-6F175D3DCCD1}">
              <a14:hiddenFill xmlns:a14="http://schemas.microsoft.com/office/drawing/2010/main">
                <a:solidFill>
                  <a:srgbClr val="FFFFFF"/>
                </a:solidFill>
              </a14:hiddenFill>
            </a:ext>
          </a:extLst>
        </p:spPr>
      </p:pic>
      <p:pic>
        <p:nvPicPr>
          <p:cNvPr id="5" name="Immagine 4">
            <a:extLst>
              <a:ext uri="{FF2B5EF4-FFF2-40B4-BE49-F238E27FC236}">
                <a16:creationId xmlns:a16="http://schemas.microsoft.com/office/drawing/2014/main" id="{772CDFBF-E47C-4D6A-9C37-445528460B3A}"/>
              </a:ext>
            </a:extLst>
          </p:cNvPr>
          <p:cNvPicPr>
            <a:picLocks noChangeAspect="1"/>
          </p:cNvPicPr>
          <p:nvPr/>
        </p:nvPicPr>
        <p:blipFill>
          <a:blip r:embed="rId3"/>
          <a:stretch>
            <a:fillRect/>
          </a:stretch>
        </p:blipFill>
        <p:spPr>
          <a:xfrm>
            <a:off x="994289" y="4344084"/>
            <a:ext cx="3738665" cy="1518833"/>
          </a:xfrm>
          <a:prstGeom prst="rect">
            <a:avLst/>
          </a:prstGeom>
        </p:spPr>
      </p:pic>
      <p:pic>
        <p:nvPicPr>
          <p:cNvPr id="6" name="Immagine 5">
            <a:extLst>
              <a:ext uri="{FF2B5EF4-FFF2-40B4-BE49-F238E27FC236}">
                <a16:creationId xmlns:a16="http://schemas.microsoft.com/office/drawing/2014/main" id="{DAA460CA-3E41-4EF9-A60E-AB22C5070D72}"/>
              </a:ext>
            </a:extLst>
          </p:cNvPr>
          <p:cNvPicPr>
            <a:picLocks noChangeAspect="1"/>
          </p:cNvPicPr>
          <p:nvPr/>
        </p:nvPicPr>
        <p:blipFill rotWithShape="1">
          <a:blip r:embed="rId4"/>
          <a:srcRect t="3057"/>
          <a:stretch/>
        </p:blipFill>
        <p:spPr>
          <a:xfrm>
            <a:off x="3483088" y="1910568"/>
            <a:ext cx="2702258" cy="2166878"/>
          </a:xfrm>
          <a:prstGeom prst="rect">
            <a:avLst/>
          </a:prstGeom>
        </p:spPr>
      </p:pic>
    </p:spTree>
    <p:extLst>
      <p:ext uri="{BB962C8B-B14F-4D97-AF65-F5344CB8AC3E}">
        <p14:creationId xmlns:p14="http://schemas.microsoft.com/office/powerpoint/2010/main" val="4273559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78FF46E-D81C-416E-9047-5B7F39DC94D3}"/>
              </a:ext>
            </a:extLst>
          </p:cNvPr>
          <p:cNvSpPr>
            <a:spLocks noGrp="1"/>
          </p:cNvSpPr>
          <p:nvPr>
            <p:ph type="title"/>
          </p:nvPr>
        </p:nvSpPr>
        <p:spPr/>
        <p:txBody>
          <a:bodyPr/>
          <a:lstStyle/>
          <a:p>
            <a:r>
              <a:rPr lang="en-US" dirty="0"/>
              <a:t>Servomotors</a:t>
            </a:r>
          </a:p>
        </p:txBody>
      </p:sp>
      <p:sp>
        <p:nvSpPr>
          <p:cNvPr id="4" name="Segnaposto contenuto 3">
            <a:extLst>
              <a:ext uri="{FF2B5EF4-FFF2-40B4-BE49-F238E27FC236}">
                <a16:creationId xmlns:a16="http://schemas.microsoft.com/office/drawing/2014/main" id="{E90A77A4-69EF-4B9B-8285-7655C704FC80}"/>
              </a:ext>
            </a:extLst>
          </p:cNvPr>
          <p:cNvSpPr>
            <a:spLocks noGrp="1"/>
          </p:cNvSpPr>
          <p:nvPr>
            <p:ph sz="half" idx="2"/>
          </p:nvPr>
        </p:nvSpPr>
        <p:spPr>
          <a:xfrm>
            <a:off x="6324600" y="1981199"/>
            <a:ext cx="4572000" cy="3810001"/>
          </a:xfrm>
        </p:spPr>
        <p:txBody>
          <a:bodyPr>
            <a:normAutofit fontScale="92500" lnSpcReduction="20000"/>
          </a:bodyPr>
          <a:lstStyle/>
          <a:p>
            <a:pPr marL="0" indent="0">
              <a:buNone/>
            </a:pPr>
            <a:r>
              <a:rPr lang="en-US" b="1" dirty="0"/>
              <a:t>Perfect control over angular position</a:t>
            </a:r>
          </a:p>
          <a:p>
            <a:pPr marL="0" indent="0">
              <a:buNone/>
            </a:pPr>
            <a:r>
              <a:rPr lang="en-US" dirty="0"/>
              <a:t>Servomotor is a term used to refer to motors suitable for use in a closed-loop control system (e.g. a system where the control action from the controller is dependent on feedback from the process).</a:t>
            </a:r>
          </a:p>
          <a:p>
            <a:pPr marL="0" indent="0">
              <a:buNone/>
            </a:pPr>
            <a:r>
              <a:rPr lang="en-US" dirty="0"/>
              <a:t>In our contest, our servomotor is a rotary actuator whose orientation can be precisely controlled with a simple PWM signal.</a:t>
            </a:r>
          </a:p>
          <a:p>
            <a:pPr marL="0" indent="0">
              <a:buNone/>
            </a:pPr>
            <a:r>
              <a:rPr lang="en-US" dirty="0"/>
              <a:t>This allows us to make the Echo Locator of the car ‘look around’ at precise degrees.</a:t>
            </a:r>
          </a:p>
        </p:txBody>
      </p:sp>
      <p:pic>
        <p:nvPicPr>
          <p:cNvPr id="1026" name="Picture 2" descr="Image result for servo motor arduino">
            <a:extLst>
              <a:ext uri="{FF2B5EF4-FFF2-40B4-BE49-F238E27FC236}">
                <a16:creationId xmlns:a16="http://schemas.microsoft.com/office/drawing/2014/main" id="{DDF6D593-5AF4-430C-B9CD-2377E81C4B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759" y="1981199"/>
            <a:ext cx="3854116" cy="222063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servo motor arduino">
            <a:extLst>
              <a:ext uri="{FF2B5EF4-FFF2-40B4-BE49-F238E27FC236}">
                <a16:creationId xmlns:a16="http://schemas.microsoft.com/office/drawing/2014/main" id="{9CCE7C99-F1CF-42E8-ACED-CC7D2C69C5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4050" y="4260126"/>
            <a:ext cx="2930187" cy="1681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6872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166452C-4E3E-470A-9390-53DC0A235417}"/>
              </a:ext>
            </a:extLst>
          </p:cNvPr>
          <p:cNvSpPr>
            <a:spLocks noGrp="1"/>
          </p:cNvSpPr>
          <p:nvPr>
            <p:ph type="title"/>
          </p:nvPr>
        </p:nvSpPr>
        <p:spPr/>
        <p:txBody>
          <a:bodyPr/>
          <a:lstStyle/>
          <a:p>
            <a:r>
              <a:rPr lang="en-US" dirty="0"/>
              <a:t>Servomotors – How do they work?</a:t>
            </a:r>
          </a:p>
        </p:txBody>
      </p:sp>
      <p:sp>
        <p:nvSpPr>
          <p:cNvPr id="4" name="Segnaposto contenuto 3">
            <a:extLst>
              <a:ext uri="{FF2B5EF4-FFF2-40B4-BE49-F238E27FC236}">
                <a16:creationId xmlns:a16="http://schemas.microsoft.com/office/drawing/2014/main" id="{1C278273-47CA-4A2E-BE99-DE41FA0DDA84}"/>
              </a:ext>
            </a:extLst>
          </p:cNvPr>
          <p:cNvSpPr>
            <a:spLocks noGrp="1"/>
          </p:cNvSpPr>
          <p:nvPr>
            <p:ph sz="half" idx="2"/>
          </p:nvPr>
        </p:nvSpPr>
        <p:spPr/>
        <p:txBody>
          <a:bodyPr>
            <a:normAutofit fontScale="92500" lnSpcReduction="10000"/>
          </a:bodyPr>
          <a:lstStyle/>
          <a:p>
            <a:pPr marL="0" indent="0">
              <a:buNone/>
            </a:pPr>
            <a:r>
              <a:rPr lang="en-US" dirty="0"/>
              <a:t>Servomotors are a simple combination of a DC motor, a potentiometer and a closed-loop control circuit.</a:t>
            </a:r>
          </a:p>
          <a:p>
            <a:pPr marL="0" indent="0">
              <a:buNone/>
            </a:pPr>
            <a:r>
              <a:rPr lang="en-US" dirty="0"/>
              <a:t>The DC motor is attached by gears to control the output shaft orientation. When the shaft of the motor is at the desired position, the power supplied to the motor is stopped by the op-amp in the closed-loop control circuit.</a:t>
            </a:r>
          </a:p>
          <a:p>
            <a:pPr marL="0" indent="0">
              <a:buNone/>
            </a:pPr>
            <a:r>
              <a:rPr lang="en-US" dirty="0"/>
              <a:t>The motor's speed is proportional to the difference between its actual position and desired position. This is called proportional control.</a:t>
            </a:r>
          </a:p>
        </p:txBody>
      </p:sp>
      <p:pic>
        <p:nvPicPr>
          <p:cNvPr id="2050" name="Picture 2" descr="Image result for servo motor diagram">
            <a:extLst>
              <a:ext uri="{FF2B5EF4-FFF2-40B4-BE49-F238E27FC236}">
                <a16:creationId xmlns:a16="http://schemas.microsoft.com/office/drawing/2014/main" id="{AD8273CF-82AF-44DD-9A38-2951C128AE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8031" y="2117558"/>
            <a:ext cx="4433285" cy="3228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6677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C582CC2-9509-418E-A0D6-8467F173310F}"/>
              </a:ext>
            </a:extLst>
          </p:cNvPr>
          <p:cNvSpPr>
            <a:spLocks noGrp="1"/>
          </p:cNvSpPr>
          <p:nvPr>
            <p:ph type="title"/>
          </p:nvPr>
        </p:nvSpPr>
        <p:spPr/>
        <p:txBody>
          <a:bodyPr/>
          <a:lstStyle/>
          <a:p>
            <a:r>
              <a:rPr lang="it-IT" dirty="0"/>
              <a:t>IR Tracking Sensor </a:t>
            </a:r>
            <a:r>
              <a:rPr lang="en-US" dirty="0"/>
              <a:t>Module – Schematics</a:t>
            </a:r>
          </a:p>
        </p:txBody>
      </p:sp>
      <p:sp>
        <p:nvSpPr>
          <p:cNvPr id="4" name="Segnaposto contenuto 3">
            <a:extLst>
              <a:ext uri="{FF2B5EF4-FFF2-40B4-BE49-F238E27FC236}">
                <a16:creationId xmlns:a16="http://schemas.microsoft.com/office/drawing/2014/main" id="{ADB12D7C-3920-44C4-A84B-0025171338A7}"/>
              </a:ext>
            </a:extLst>
          </p:cNvPr>
          <p:cNvSpPr>
            <a:spLocks noGrp="1"/>
          </p:cNvSpPr>
          <p:nvPr>
            <p:ph sz="half" idx="2"/>
          </p:nvPr>
        </p:nvSpPr>
        <p:spPr>
          <a:xfrm>
            <a:off x="6324599" y="1981199"/>
            <a:ext cx="5113421" cy="4372948"/>
          </a:xfrm>
        </p:spPr>
        <p:txBody>
          <a:bodyPr>
            <a:normAutofit fontScale="92500" lnSpcReduction="20000"/>
          </a:bodyPr>
          <a:lstStyle/>
          <a:p>
            <a:pPr marL="0" indent="0">
              <a:buNone/>
            </a:pPr>
            <a:r>
              <a:rPr lang="en-US" b="1" dirty="0"/>
              <a:t>Observations on the schematics</a:t>
            </a:r>
            <a:br>
              <a:rPr lang="en-US" b="1" dirty="0"/>
            </a:br>
            <a:br>
              <a:rPr lang="en-US" b="1" dirty="0"/>
            </a:br>
            <a:r>
              <a:rPr lang="en-US" dirty="0"/>
              <a:t>Block A contains the U2 module that has the IR led and the Photoresistor.</a:t>
            </a:r>
          </a:p>
          <a:p>
            <a:pPr marL="0" indent="0">
              <a:buNone/>
            </a:pPr>
            <a:r>
              <a:rPr lang="en-US" dirty="0"/>
              <a:t>Block B contains a simple comparing circuit with two status led (D1 and D2) and one potentiometer R3 for manual regulating the threshold of the entire sensor. </a:t>
            </a:r>
            <a:br>
              <a:rPr lang="en-US" dirty="0"/>
            </a:br>
            <a:r>
              <a:rPr lang="en-US" dirty="0"/>
              <a:t>D1 indicates whether the sensor is powered up or not. D2 indicates if the signal is positive (SIG=VCC).</a:t>
            </a:r>
            <a:br>
              <a:rPr lang="en-US" dirty="0"/>
            </a:br>
            <a:r>
              <a:rPr lang="en-US" dirty="0"/>
              <a:t>LM393 is constituted by 2 standard low offset voltage comparators (only one is used) that returns VCC as +VCC and GND as -VCC, working indeed as a sort of Boolean operator. </a:t>
            </a:r>
            <a:br>
              <a:rPr lang="en-US" dirty="0"/>
            </a:br>
            <a:r>
              <a:rPr lang="en-US" dirty="0"/>
              <a:t>Capacitors C1 and C2 are placed in order to maintain SIG and 1IN- stable in case of power supplying problems.</a:t>
            </a:r>
            <a:br>
              <a:rPr lang="en-US" dirty="0"/>
            </a:br>
            <a:endParaRPr lang="en-US" dirty="0"/>
          </a:p>
        </p:txBody>
      </p:sp>
      <p:pic>
        <p:nvPicPr>
          <p:cNvPr id="5" name="Segnaposto contenuto 4">
            <a:extLst>
              <a:ext uri="{FF2B5EF4-FFF2-40B4-BE49-F238E27FC236}">
                <a16:creationId xmlns:a16="http://schemas.microsoft.com/office/drawing/2014/main" id="{0DDD5158-5455-4DC2-801F-85D38B7331CB}"/>
              </a:ext>
            </a:extLst>
          </p:cNvPr>
          <p:cNvPicPr>
            <a:picLocks noGrp="1" noChangeAspect="1"/>
          </p:cNvPicPr>
          <p:nvPr>
            <p:ph sz="half" idx="1"/>
          </p:nvPr>
        </p:nvPicPr>
        <p:blipFill>
          <a:blip r:embed="rId2"/>
          <a:stretch>
            <a:fillRect/>
          </a:stretch>
        </p:blipFill>
        <p:spPr>
          <a:xfrm>
            <a:off x="622985" y="2433136"/>
            <a:ext cx="5244416" cy="2523875"/>
          </a:xfrm>
          <a:prstGeom prst="rect">
            <a:avLst/>
          </a:prstGeom>
        </p:spPr>
      </p:pic>
    </p:spTree>
    <p:extLst>
      <p:ext uri="{BB962C8B-B14F-4D97-AF65-F5344CB8AC3E}">
        <p14:creationId xmlns:p14="http://schemas.microsoft.com/office/powerpoint/2010/main" val="1526637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A107276-60BB-4DFF-A6DF-F2208B06CDF1}"/>
              </a:ext>
            </a:extLst>
          </p:cNvPr>
          <p:cNvSpPr>
            <a:spLocks noGrp="1"/>
          </p:cNvSpPr>
          <p:nvPr>
            <p:ph type="title"/>
          </p:nvPr>
        </p:nvSpPr>
        <p:spPr/>
        <p:txBody>
          <a:bodyPr/>
          <a:lstStyle/>
          <a:p>
            <a:r>
              <a:rPr lang="it-IT" i="1" dirty="0"/>
              <a:t>HC-SR04 </a:t>
            </a:r>
            <a:r>
              <a:rPr lang="it-IT" i="1" dirty="0" err="1"/>
              <a:t>Echo</a:t>
            </a:r>
            <a:r>
              <a:rPr lang="it-IT" i="1" dirty="0"/>
              <a:t> Locator</a:t>
            </a:r>
            <a:endParaRPr lang="it-IT" dirty="0"/>
          </a:p>
        </p:txBody>
      </p:sp>
      <p:pic>
        <p:nvPicPr>
          <p:cNvPr id="5" name="Segnaposto contenuto 4">
            <a:extLst>
              <a:ext uri="{FF2B5EF4-FFF2-40B4-BE49-F238E27FC236}">
                <a16:creationId xmlns:a16="http://schemas.microsoft.com/office/drawing/2014/main" id="{2A857ACB-6C89-4024-BFCE-F1A2ED0139A8}"/>
              </a:ext>
            </a:extLst>
          </p:cNvPr>
          <p:cNvPicPr>
            <a:picLocks noGrp="1" noChangeAspect="1"/>
          </p:cNvPicPr>
          <p:nvPr>
            <p:ph sz="half" idx="1"/>
          </p:nvPr>
        </p:nvPicPr>
        <p:blipFill>
          <a:blip r:embed="rId2">
            <a:extLst>
              <a:ext uri="{BEBA8EAE-BF5A-486C-A8C5-ECC9F3942E4B}">
                <a14:imgProps xmlns:a14="http://schemas.microsoft.com/office/drawing/2010/main">
                  <a14:imgLayer r:embed="rId3">
                    <a14:imgEffect>
                      <a14:backgroundRemoval t="2000" b="95000" l="5667" r="95667">
                        <a14:foregroundMark x1="5667" y1="54000" x2="13833" y2="49833"/>
                        <a14:foregroundMark x1="11500" y1="49833" x2="10000" y2="41000"/>
                        <a14:foregroundMark x1="15167" y1="37000" x2="20833" y2="33000"/>
                        <a14:foregroundMark x1="12167" y1="36833" x2="12167" y2="36833"/>
                        <a14:foregroundMark x1="15000" y1="36333" x2="11000" y2="39333"/>
                        <a14:foregroundMark x1="42667" y1="16333" x2="47667" y2="4667"/>
                        <a14:foregroundMark x1="47667" y1="4667" x2="60833" y2="4833"/>
                        <a14:foregroundMark x1="60833" y1="4833" x2="66167" y2="11333"/>
                        <a14:foregroundMark x1="64833" y1="7000" x2="52000" y2="3500"/>
                        <a14:foregroundMark x1="52000" y1="3500" x2="42667" y2="11167"/>
                        <a14:foregroundMark x1="41667" y1="15167" x2="41667" y2="15167"/>
                        <a14:foregroundMark x1="41667" y1="15167" x2="48167" y2="4000"/>
                        <a14:foregroundMark x1="48167" y1="4000" x2="61167" y2="3167"/>
                        <a14:foregroundMark x1="61167" y1="3167" x2="61333" y2="3167"/>
                        <a14:foregroundMark x1="56000" y1="3167" x2="56000" y2="3167"/>
                        <a14:foregroundMark x1="51333" y1="3667" x2="48667" y2="4833"/>
                        <a14:foregroundMark x1="44500" y1="6500" x2="44500" y2="6500"/>
                        <a14:foregroundMark x1="43833" y1="8167" x2="43833" y2="8167"/>
                        <a14:foregroundMark x1="43833" y1="8167" x2="43833" y2="8167"/>
                        <a14:foregroundMark x1="43167" y1="9333" x2="43167" y2="9333"/>
                        <a14:foregroundMark x1="46167" y1="6000" x2="46167" y2="6000"/>
                        <a14:foregroundMark x1="51333" y1="3667" x2="51333" y2="3667"/>
                        <a14:foregroundMark x1="53000" y1="2833" x2="53000" y2="2833"/>
                        <a14:foregroundMark x1="54167" y1="2000" x2="54167" y2="2000"/>
                        <a14:foregroundMark x1="54333" y1="2000" x2="54333" y2="2000"/>
                        <a14:foregroundMark x1="55000" y1="2000" x2="55667" y2="2000"/>
                        <a14:foregroundMark x1="56167" y1="2000" x2="56167" y2="2000"/>
                        <a14:foregroundMark x1="47500" y1="3000" x2="47500" y2="3000"/>
                        <a14:foregroundMark x1="14333" y1="35667" x2="21167" y2="32333"/>
                        <a14:foregroundMark x1="57167" y1="78333" x2="46833" y2="79167"/>
                        <a14:foregroundMark x1="67333" y1="72000" x2="83167" y2="69667"/>
                        <a14:foregroundMark x1="69500" y1="85167" x2="73833" y2="80500"/>
                        <a14:foregroundMark x1="77000" y1="79833" x2="65667" y2="85500"/>
                        <a14:foregroundMark x1="65667" y1="85500" x2="64333" y2="85500"/>
                        <a14:foregroundMark x1="70167" y1="87833" x2="68000" y2="85500"/>
                        <a14:foregroundMark x1="71500" y1="85000" x2="72667" y2="89167"/>
                        <a14:foregroundMark x1="73667" y1="80833" x2="76500" y2="85667"/>
                        <a14:foregroundMark x1="73500" y1="86333" x2="79333" y2="85000"/>
                        <a14:foregroundMark x1="55000" y1="91333" x2="43667" y2="93333"/>
                        <a14:foregroundMark x1="92333" y1="74333" x2="94833" y2="74333"/>
                        <a14:foregroundMark x1="95833" y1="73167" x2="92333" y2="70833"/>
                        <a14:foregroundMark x1="49500" y1="58167" x2="57333" y2="63833"/>
                        <a14:foregroundMark x1="51333" y1="54667" x2="58333" y2="59833"/>
                        <a14:foregroundMark x1="53167" y1="50500" x2="61833" y2="55500"/>
                        <a14:foregroundMark x1="56000" y1="58167" x2="61167" y2="54000"/>
                        <a14:foregroundMark x1="55000" y1="95000" x2="43167" y2="93000"/>
                      </a14:backgroundRemoval>
                    </a14:imgEffect>
                  </a14:imgLayer>
                </a14:imgProps>
              </a:ext>
            </a:extLst>
          </a:blip>
          <a:stretch>
            <a:fillRect/>
          </a:stretch>
        </p:blipFill>
        <p:spPr>
          <a:xfrm>
            <a:off x="1676400" y="1981200"/>
            <a:ext cx="3810000" cy="3810000"/>
          </a:xfrm>
          <a:prstGeom prst="rect">
            <a:avLst/>
          </a:prstGeom>
        </p:spPr>
      </p:pic>
      <p:sp>
        <p:nvSpPr>
          <p:cNvPr id="4" name="Segnaposto contenuto 3">
            <a:extLst>
              <a:ext uri="{FF2B5EF4-FFF2-40B4-BE49-F238E27FC236}">
                <a16:creationId xmlns:a16="http://schemas.microsoft.com/office/drawing/2014/main" id="{C4773E17-5535-4F1C-8AC5-0505C8379899}"/>
              </a:ext>
            </a:extLst>
          </p:cNvPr>
          <p:cNvSpPr>
            <a:spLocks noGrp="1"/>
          </p:cNvSpPr>
          <p:nvPr>
            <p:ph sz="half" idx="2"/>
          </p:nvPr>
        </p:nvSpPr>
        <p:spPr/>
        <p:txBody>
          <a:bodyPr>
            <a:normAutofit fontScale="85000" lnSpcReduction="20000"/>
          </a:bodyPr>
          <a:lstStyle/>
          <a:p>
            <a:pPr marL="0" indent="0">
              <a:buNone/>
            </a:pPr>
            <a:r>
              <a:rPr lang="en-US" b="1" dirty="0"/>
              <a:t>Main idea behind it</a:t>
            </a:r>
            <a:br>
              <a:rPr lang="en-US" b="1" dirty="0"/>
            </a:br>
            <a:br>
              <a:rPr lang="en-US" b="1" dirty="0"/>
            </a:br>
            <a:r>
              <a:rPr lang="en-US" dirty="0"/>
              <a:t>The sensor emits ultrasonic soundwaves to determine the distance of an object from 2cm to 400cm with a resolution of 0.3cm and a measuring angle of 30 degrees.</a:t>
            </a:r>
            <a:br>
              <a:rPr lang="en-US" dirty="0"/>
            </a:br>
            <a:br>
              <a:rPr lang="en-US" dirty="0"/>
            </a:br>
            <a:r>
              <a:rPr lang="en-US" b="1" dirty="0"/>
              <a:t>Main notes on interface and functionality</a:t>
            </a:r>
            <a:br>
              <a:rPr lang="en-US" b="1" dirty="0"/>
            </a:br>
            <a:br>
              <a:rPr lang="en-US" b="1" dirty="0"/>
            </a:br>
            <a:r>
              <a:rPr lang="en-US" dirty="0"/>
              <a:t>The sensor has an interface of 4 pins (VCC, Trig, Echo, GND). Whenever the Trig pin is set on HIGH, the transmitter (left piezo) sends the high-frequency soundwave. Whenever the receiver (right piezo) detects the echo of the soundwave, the Echo pin sets on HIGH.</a:t>
            </a:r>
          </a:p>
          <a:p>
            <a:pPr marL="0" indent="0">
              <a:buNone/>
            </a:pPr>
            <a:r>
              <a:rPr lang="en-US" dirty="0"/>
              <a:t>You can send and read signals to the sensor manually setting up triggers and delays of 5-10</a:t>
            </a:r>
            <a:r>
              <a:rPr lang="el-GR" dirty="0"/>
              <a:t>μ</a:t>
            </a:r>
            <a:r>
              <a:rPr lang="it-IT" dirty="0"/>
              <a:t>s</a:t>
            </a:r>
            <a:r>
              <a:rPr lang="en-US" dirty="0"/>
              <a:t> with a standard Arduino Board</a:t>
            </a:r>
            <a:r>
              <a:rPr lang="en-US" b="1" dirty="0"/>
              <a:t>.</a:t>
            </a:r>
            <a:endParaRPr lang="it-IT" dirty="0"/>
          </a:p>
        </p:txBody>
      </p:sp>
    </p:spTree>
    <p:extLst>
      <p:ext uri="{BB962C8B-B14F-4D97-AF65-F5344CB8AC3E}">
        <p14:creationId xmlns:p14="http://schemas.microsoft.com/office/powerpoint/2010/main" val="337051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9BB70B-919C-458F-871D-1C7B37E4A9C9}"/>
              </a:ext>
            </a:extLst>
          </p:cNvPr>
          <p:cNvSpPr>
            <a:spLocks noGrp="1"/>
          </p:cNvSpPr>
          <p:nvPr>
            <p:ph type="title"/>
          </p:nvPr>
        </p:nvSpPr>
        <p:spPr/>
        <p:txBody>
          <a:bodyPr/>
          <a:lstStyle/>
          <a:p>
            <a:r>
              <a:rPr lang="it-IT" i="1" dirty="0"/>
              <a:t>HC-SR04 </a:t>
            </a:r>
            <a:r>
              <a:rPr lang="it-IT" i="1" dirty="0" err="1"/>
              <a:t>Echo</a:t>
            </a:r>
            <a:r>
              <a:rPr lang="it-IT" i="1" dirty="0"/>
              <a:t> Locator – </a:t>
            </a:r>
            <a:r>
              <a:rPr lang="en-US" i="1" dirty="0"/>
              <a:t>Schematic</a:t>
            </a:r>
            <a:endParaRPr lang="en-US" dirty="0"/>
          </a:p>
        </p:txBody>
      </p:sp>
      <p:pic>
        <p:nvPicPr>
          <p:cNvPr id="5" name="Segnaposto contenuto 4" descr="Immagine che contiene testo, mappa&#10;&#10;Descrizione generata automaticamente">
            <a:extLst>
              <a:ext uri="{FF2B5EF4-FFF2-40B4-BE49-F238E27FC236}">
                <a16:creationId xmlns:a16="http://schemas.microsoft.com/office/drawing/2014/main" id="{00260394-E538-48A0-A382-5FAD29433A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5020" y="1582737"/>
            <a:ext cx="9001959" cy="4358092"/>
          </a:xfrm>
        </p:spPr>
      </p:pic>
    </p:spTree>
    <p:extLst>
      <p:ext uri="{BB962C8B-B14F-4D97-AF65-F5344CB8AC3E}">
        <p14:creationId xmlns:p14="http://schemas.microsoft.com/office/powerpoint/2010/main" val="148173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7A37FF2-594D-459E-BB41-C1F57E1F7194}"/>
              </a:ext>
            </a:extLst>
          </p:cNvPr>
          <p:cNvSpPr>
            <a:spLocks noGrp="1"/>
          </p:cNvSpPr>
          <p:nvPr>
            <p:ph type="title"/>
          </p:nvPr>
        </p:nvSpPr>
        <p:spPr/>
        <p:txBody>
          <a:bodyPr/>
          <a:lstStyle/>
          <a:p>
            <a:r>
              <a:rPr lang="en-US" i="1" dirty="0"/>
              <a:t>HC-SR04 Echo Locator – Schematic Analysis</a:t>
            </a:r>
            <a:endParaRPr lang="en-US" dirty="0"/>
          </a:p>
        </p:txBody>
      </p:sp>
      <p:sp>
        <p:nvSpPr>
          <p:cNvPr id="3" name="Segnaposto contenuto 2">
            <a:extLst>
              <a:ext uri="{FF2B5EF4-FFF2-40B4-BE49-F238E27FC236}">
                <a16:creationId xmlns:a16="http://schemas.microsoft.com/office/drawing/2014/main" id="{8565AF7B-C16E-45B1-A353-858A4F867357}"/>
              </a:ext>
            </a:extLst>
          </p:cNvPr>
          <p:cNvSpPr>
            <a:spLocks noGrp="1"/>
          </p:cNvSpPr>
          <p:nvPr>
            <p:ph idx="1"/>
          </p:nvPr>
        </p:nvSpPr>
        <p:spPr/>
        <p:txBody>
          <a:bodyPr>
            <a:normAutofit fontScale="70000" lnSpcReduction="20000"/>
          </a:bodyPr>
          <a:lstStyle/>
          <a:p>
            <a:pPr marL="0" indent="0">
              <a:buNone/>
            </a:pPr>
            <a:r>
              <a:rPr lang="en-US" dirty="0"/>
              <a:t>The HC-SR04 unit consists of three main parts: microcontroller, Transmitter and Receiver with associated amplifiers.</a:t>
            </a:r>
          </a:p>
          <a:p>
            <a:pPr marL="0" indent="0">
              <a:buNone/>
            </a:pPr>
            <a:r>
              <a:rPr lang="en-US" b="1" dirty="0"/>
              <a:t>Microcontroller U1 (EM78P153):</a:t>
            </a:r>
          </a:p>
          <a:p>
            <a:r>
              <a:rPr lang="en-US" dirty="0"/>
              <a:t>Interface with </a:t>
            </a:r>
            <a:r>
              <a:rPr lang="en-US" dirty="0" err="1"/>
              <a:t>Trigh</a:t>
            </a:r>
            <a:r>
              <a:rPr lang="en-US" dirty="0"/>
              <a:t> an Echo pins</a:t>
            </a:r>
          </a:p>
          <a:p>
            <a:r>
              <a:rPr lang="en-US" dirty="0"/>
              <a:t>Timing and sending antiphase burst</a:t>
            </a:r>
          </a:p>
          <a:p>
            <a:r>
              <a:rPr lang="en-US" dirty="0"/>
              <a:t>Squelch control (i.e. cutting receiver during transmission in order to avoid bogus echoes)</a:t>
            </a:r>
          </a:p>
          <a:p>
            <a:r>
              <a:rPr lang="en-US" dirty="0"/>
              <a:t>Receiving processed signal as a Rising edge interrupt</a:t>
            </a:r>
          </a:p>
          <a:p>
            <a:pPr marL="0" indent="0">
              <a:buNone/>
            </a:pPr>
            <a:r>
              <a:rPr lang="en-US" b="1" dirty="0"/>
              <a:t>Transmitter U3 (MAX232):</a:t>
            </a:r>
          </a:p>
          <a:p>
            <a:r>
              <a:rPr lang="en-US" dirty="0"/>
              <a:t>Voltage drive to TX transducer from the antiphase TX signals from the micro (U1)</a:t>
            </a:r>
          </a:p>
          <a:p>
            <a:pPr marL="0" indent="0">
              <a:buNone/>
            </a:pPr>
            <a:r>
              <a:rPr lang="en-US" b="1" dirty="0"/>
              <a:t>Receiver U2 (LM324):</a:t>
            </a:r>
          </a:p>
          <a:p>
            <a:r>
              <a:rPr lang="en-US" dirty="0"/>
              <a:t>Quad op-amp (low grade 1MHz unity gain bandwidth device)</a:t>
            </a:r>
          </a:p>
          <a:p>
            <a:pPr marL="0" indent="0">
              <a:buNone/>
            </a:pPr>
            <a:endParaRPr lang="en-US" b="1" dirty="0"/>
          </a:p>
          <a:p>
            <a:endParaRPr lang="en-US" dirty="0"/>
          </a:p>
          <a:p>
            <a:endParaRPr lang="en-US" dirty="0"/>
          </a:p>
        </p:txBody>
      </p:sp>
    </p:spTree>
    <p:extLst>
      <p:ext uri="{BB962C8B-B14F-4D97-AF65-F5344CB8AC3E}">
        <p14:creationId xmlns:p14="http://schemas.microsoft.com/office/powerpoint/2010/main" val="3685251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1B5CE4B-EBB3-4372-9295-8CA3D98CD9AA}"/>
              </a:ext>
            </a:extLst>
          </p:cNvPr>
          <p:cNvSpPr>
            <a:spLocks noGrp="1"/>
          </p:cNvSpPr>
          <p:nvPr>
            <p:ph type="title"/>
          </p:nvPr>
        </p:nvSpPr>
        <p:spPr/>
        <p:txBody>
          <a:bodyPr/>
          <a:lstStyle/>
          <a:p>
            <a:r>
              <a:rPr lang="en-US" dirty="0"/>
              <a:t>Some more notes about the LM324</a:t>
            </a:r>
          </a:p>
        </p:txBody>
      </p:sp>
      <p:sp>
        <p:nvSpPr>
          <p:cNvPr id="6" name="Segnaposto contenuto 5">
            <a:extLst>
              <a:ext uri="{FF2B5EF4-FFF2-40B4-BE49-F238E27FC236}">
                <a16:creationId xmlns:a16="http://schemas.microsoft.com/office/drawing/2014/main" id="{85C8DDE9-8080-4E8F-826C-CC853D0B6595}"/>
              </a:ext>
            </a:extLst>
          </p:cNvPr>
          <p:cNvSpPr>
            <a:spLocks noGrp="1"/>
          </p:cNvSpPr>
          <p:nvPr>
            <p:ph idx="1"/>
          </p:nvPr>
        </p:nvSpPr>
        <p:spPr/>
        <p:txBody>
          <a:bodyPr>
            <a:normAutofit/>
          </a:bodyPr>
          <a:lstStyle/>
          <a:p>
            <a:pPr marL="0" indent="0">
              <a:buNone/>
            </a:pPr>
            <a:r>
              <a:rPr lang="en-US" dirty="0"/>
              <a:t>The receiver is a chain of three op-amps as small signal stages, the final stage is a variable threshold </a:t>
            </a:r>
            <a:r>
              <a:rPr lang="en-US" dirty="0" err="1"/>
              <a:t>hysteris</a:t>
            </a:r>
            <a:r>
              <a:rPr lang="en-US" dirty="0"/>
              <a:t> comparator with output switch.</a:t>
            </a:r>
          </a:p>
          <a:p>
            <a:pPr marL="0" indent="0">
              <a:buNone/>
            </a:pPr>
            <a:r>
              <a:rPr lang="en-US" dirty="0"/>
              <a:t>First stage (U2D, R1 and R2) is an inverting amplifier of the RX transducer signal, with gain around 5.6 (allowing for tolerances). The output is attenuated with reference to mid-rail by R3 and R4.</a:t>
            </a:r>
          </a:p>
          <a:p>
            <a:pPr marL="0" indent="0">
              <a:buNone/>
            </a:pPr>
            <a:r>
              <a:rPr lang="en-US" dirty="0"/>
              <a:t>Second stage (U2C, C2, C3 and R5) is a bandpass filter, centered around 40 kHz, the frequency of the emitted pulses.</a:t>
            </a:r>
          </a:p>
          <a:p>
            <a:pPr marL="0" indent="0">
              <a:buNone/>
            </a:pPr>
            <a:r>
              <a:rPr lang="en-US" dirty="0"/>
              <a:t>Third stage (U2B, R6 and R7) is another amplifier with gain of approximately 10.</a:t>
            </a:r>
          </a:p>
          <a:p>
            <a:pPr marL="0" indent="0">
              <a:buNone/>
            </a:pPr>
            <a:r>
              <a:rPr lang="en-US" dirty="0"/>
              <a:t>The last op-amp stage is a variable threshold </a:t>
            </a:r>
            <a:r>
              <a:rPr lang="en-US" dirty="0" err="1"/>
              <a:t>hysteris</a:t>
            </a:r>
            <a:r>
              <a:rPr lang="en-US" dirty="0"/>
              <a:t> comparator with output switch, the output witch is formed by a transistor in U3 and pullup resistor R17.</a:t>
            </a:r>
            <a:endParaRPr lang="it-IT" dirty="0"/>
          </a:p>
        </p:txBody>
      </p:sp>
    </p:spTree>
    <p:extLst>
      <p:ext uri="{BB962C8B-B14F-4D97-AF65-F5344CB8AC3E}">
        <p14:creationId xmlns:p14="http://schemas.microsoft.com/office/powerpoint/2010/main" val="2630696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E49D8D-BEAC-4774-BF8F-CA783E0474F7}"/>
              </a:ext>
            </a:extLst>
          </p:cNvPr>
          <p:cNvSpPr>
            <a:spLocks noGrp="1"/>
          </p:cNvSpPr>
          <p:nvPr>
            <p:ph type="title"/>
          </p:nvPr>
        </p:nvSpPr>
        <p:spPr/>
        <p:txBody>
          <a:bodyPr/>
          <a:lstStyle/>
          <a:p>
            <a:r>
              <a:rPr lang="en-US" dirty="0"/>
              <a:t>Piezo Active Buzzer</a:t>
            </a:r>
          </a:p>
        </p:txBody>
      </p:sp>
      <p:pic>
        <p:nvPicPr>
          <p:cNvPr id="5" name="Segnaposto contenuto 4">
            <a:extLst>
              <a:ext uri="{FF2B5EF4-FFF2-40B4-BE49-F238E27FC236}">
                <a16:creationId xmlns:a16="http://schemas.microsoft.com/office/drawing/2014/main" id="{3F6CA3CB-3F28-469A-AAF0-46E5DC5C7DF8}"/>
              </a:ext>
            </a:extLst>
          </p:cNvPr>
          <p:cNvPicPr>
            <a:picLocks noGrp="1" noChangeAspect="1"/>
          </p:cNvPicPr>
          <p:nvPr>
            <p:ph sz="half" idx="1"/>
          </p:nvPr>
        </p:nvPicPr>
        <p:blipFill>
          <a:blip r:embed="rId2"/>
          <a:stretch>
            <a:fillRect/>
          </a:stretch>
        </p:blipFill>
        <p:spPr>
          <a:xfrm>
            <a:off x="1819503" y="2124303"/>
            <a:ext cx="3523793" cy="3523793"/>
          </a:xfrm>
          <a:prstGeom prst="rect">
            <a:avLst/>
          </a:prstGeom>
        </p:spPr>
      </p:pic>
      <p:sp>
        <p:nvSpPr>
          <p:cNvPr id="4" name="Segnaposto contenuto 3">
            <a:extLst>
              <a:ext uri="{FF2B5EF4-FFF2-40B4-BE49-F238E27FC236}">
                <a16:creationId xmlns:a16="http://schemas.microsoft.com/office/drawing/2014/main" id="{D9ECA094-B4F7-45B4-8F3F-040298F70D40}"/>
              </a:ext>
            </a:extLst>
          </p:cNvPr>
          <p:cNvSpPr>
            <a:spLocks noGrp="1"/>
          </p:cNvSpPr>
          <p:nvPr>
            <p:ph sz="half" idx="2"/>
          </p:nvPr>
        </p:nvSpPr>
        <p:spPr/>
        <p:txBody>
          <a:bodyPr>
            <a:normAutofit fontScale="92500" lnSpcReduction="20000"/>
          </a:bodyPr>
          <a:lstStyle/>
          <a:p>
            <a:pPr marL="0" indent="0">
              <a:buNone/>
            </a:pPr>
            <a:r>
              <a:rPr lang="en-US" b="1" dirty="0"/>
              <a:t>Main idea behind it</a:t>
            </a:r>
          </a:p>
          <a:p>
            <a:pPr marL="0" indent="0">
              <a:buNone/>
            </a:pPr>
            <a:r>
              <a:rPr lang="en-US" dirty="0"/>
              <a:t>Whenever the module is powered and the trigger is set off, a membrane vibrates at a fixed frequency (Active Buzzer) generating a precise sound wave.</a:t>
            </a:r>
          </a:p>
          <a:p>
            <a:pPr marL="0" indent="0">
              <a:buNone/>
            </a:pPr>
            <a:r>
              <a:rPr lang="en-US" b="1" dirty="0"/>
              <a:t>Interface</a:t>
            </a:r>
          </a:p>
          <a:p>
            <a:pPr marL="0" indent="0">
              <a:buNone/>
            </a:pPr>
            <a:r>
              <a:rPr lang="en-US" dirty="0"/>
              <a:t>VCC and GND for power supply and I/O for triggering the sound.</a:t>
            </a:r>
          </a:p>
          <a:p>
            <a:pPr marL="0" indent="0">
              <a:buNone/>
            </a:pPr>
            <a:r>
              <a:rPr lang="en-US" dirty="0"/>
              <a:t>If this were a Passive Buzzer, there would be no I/O pin, but we would had to give the precise sound frequency through the VCC and GND pins.</a:t>
            </a:r>
          </a:p>
        </p:txBody>
      </p:sp>
    </p:spTree>
    <p:extLst>
      <p:ext uri="{BB962C8B-B14F-4D97-AF65-F5344CB8AC3E}">
        <p14:creationId xmlns:p14="http://schemas.microsoft.com/office/powerpoint/2010/main" val="3066535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5AA503-3CD4-4227-9737-F8A8EB29B21D}"/>
              </a:ext>
            </a:extLst>
          </p:cNvPr>
          <p:cNvSpPr>
            <a:spLocks noGrp="1"/>
          </p:cNvSpPr>
          <p:nvPr>
            <p:ph type="title"/>
          </p:nvPr>
        </p:nvSpPr>
        <p:spPr/>
        <p:txBody>
          <a:bodyPr/>
          <a:lstStyle/>
          <a:p>
            <a:r>
              <a:rPr lang="en-US" dirty="0"/>
              <a:t>Piezo Active Buzzer – Schematic</a:t>
            </a:r>
          </a:p>
        </p:txBody>
      </p:sp>
      <p:pic>
        <p:nvPicPr>
          <p:cNvPr id="5" name="Segnaposto contenuto 4">
            <a:extLst>
              <a:ext uri="{FF2B5EF4-FFF2-40B4-BE49-F238E27FC236}">
                <a16:creationId xmlns:a16="http://schemas.microsoft.com/office/drawing/2014/main" id="{DE3AF5D3-96DC-4118-ACA7-8E0731218D5B}"/>
              </a:ext>
            </a:extLst>
          </p:cNvPr>
          <p:cNvPicPr>
            <a:picLocks noGrp="1" noChangeAspect="1"/>
          </p:cNvPicPr>
          <p:nvPr>
            <p:ph sz="half" idx="1"/>
          </p:nvPr>
        </p:nvPicPr>
        <p:blipFill>
          <a:blip r:embed="rId2"/>
          <a:stretch>
            <a:fillRect/>
          </a:stretch>
        </p:blipFill>
        <p:spPr>
          <a:xfrm>
            <a:off x="1295400" y="2124075"/>
            <a:ext cx="4572000" cy="3524250"/>
          </a:xfrm>
          <a:prstGeom prst="rect">
            <a:avLst/>
          </a:prstGeom>
        </p:spPr>
      </p:pic>
      <p:sp>
        <p:nvSpPr>
          <p:cNvPr id="4" name="Segnaposto contenuto 3">
            <a:extLst>
              <a:ext uri="{FF2B5EF4-FFF2-40B4-BE49-F238E27FC236}">
                <a16:creationId xmlns:a16="http://schemas.microsoft.com/office/drawing/2014/main" id="{CB947AEC-6AB3-4A05-8CE4-42FAB2DA5357}"/>
              </a:ext>
            </a:extLst>
          </p:cNvPr>
          <p:cNvSpPr>
            <a:spLocks noGrp="1"/>
          </p:cNvSpPr>
          <p:nvPr>
            <p:ph sz="half" idx="2"/>
          </p:nvPr>
        </p:nvSpPr>
        <p:spPr/>
        <p:txBody>
          <a:bodyPr/>
          <a:lstStyle/>
          <a:p>
            <a:pPr marL="0" indent="0">
              <a:buNone/>
            </a:pPr>
            <a:r>
              <a:rPr lang="en-US" b="1" dirty="0"/>
              <a:t>Observations on the schematics</a:t>
            </a:r>
          </a:p>
          <a:p>
            <a:pPr marL="0" indent="0">
              <a:buNone/>
            </a:pPr>
            <a:r>
              <a:rPr lang="en-US" dirty="0"/>
              <a:t>The circuit is simply constituted by a resistance and a transistor that acts as a switch on the I/O pin (nr. 2 connection).</a:t>
            </a:r>
          </a:p>
          <a:p>
            <a:pPr marL="0" indent="0">
              <a:buNone/>
            </a:pPr>
            <a:r>
              <a:rPr lang="en-US" dirty="0"/>
              <a:t>The Active Buzzer B1 has a built-in oscillating source that will make a precise sound wave when electrified.</a:t>
            </a:r>
          </a:p>
        </p:txBody>
      </p:sp>
    </p:spTree>
    <p:extLst>
      <p:ext uri="{BB962C8B-B14F-4D97-AF65-F5344CB8AC3E}">
        <p14:creationId xmlns:p14="http://schemas.microsoft.com/office/powerpoint/2010/main" val="3938828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4C9528-226F-4EFB-8463-01D17570DC70}"/>
              </a:ext>
            </a:extLst>
          </p:cNvPr>
          <p:cNvSpPr>
            <a:spLocks noGrp="1"/>
          </p:cNvSpPr>
          <p:nvPr>
            <p:ph type="title"/>
          </p:nvPr>
        </p:nvSpPr>
        <p:spPr/>
        <p:txBody>
          <a:bodyPr/>
          <a:lstStyle/>
          <a:p>
            <a:r>
              <a:rPr lang="it-IT" dirty="0"/>
              <a:t>IR </a:t>
            </a:r>
            <a:r>
              <a:rPr lang="it-IT" dirty="0" err="1"/>
              <a:t>Reciever</a:t>
            </a:r>
            <a:r>
              <a:rPr lang="it-IT" dirty="0"/>
              <a:t> </a:t>
            </a:r>
            <a:r>
              <a:rPr lang="it-IT" dirty="0" err="1"/>
              <a:t>Module</a:t>
            </a:r>
            <a:endParaRPr lang="en-US" dirty="0"/>
          </a:p>
        </p:txBody>
      </p:sp>
      <p:pic>
        <p:nvPicPr>
          <p:cNvPr id="5" name="Segnaposto contenuto 4">
            <a:extLst>
              <a:ext uri="{FF2B5EF4-FFF2-40B4-BE49-F238E27FC236}">
                <a16:creationId xmlns:a16="http://schemas.microsoft.com/office/drawing/2014/main" id="{A7222A79-38AC-40DA-8571-47E2DF486AA0}"/>
              </a:ext>
            </a:extLst>
          </p:cNvPr>
          <p:cNvPicPr>
            <a:picLocks noGrp="1" noChangeAspect="1"/>
          </p:cNvPicPr>
          <p:nvPr>
            <p:ph sz="half" idx="1"/>
          </p:nvPr>
        </p:nvPicPr>
        <p:blipFill>
          <a:blip r:embed="rId2"/>
          <a:stretch>
            <a:fillRect/>
          </a:stretch>
        </p:blipFill>
        <p:spPr>
          <a:xfrm>
            <a:off x="1615269" y="2575446"/>
            <a:ext cx="3932261" cy="2621507"/>
          </a:xfrm>
          <a:prstGeom prst="rect">
            <a:avLst/>
          </a:prstGeom>
        </p:spPr>
      </p:pic>
      <p:sp>
        <p:nvSpPr>
          <p:cNvPr id="4" name="Segnaposto contenuto 3">
            <a:extLst>
              <a:ext uri="{FF2B5EF4-FFF2-40B4-BE49-F238E27FC236}">
                <a16:creationId xmlns:a16="http://schemas.microsoft.com/office/drawing/2014/main" id="{D3668F88-3580-4173-91AE-F0E71C616C9D}"/>
              </a:ext>
            </a:extLst>
          </p:cNvPr>
          <p:cNvSpPr>
            <a:spLocks noGrp="1"/>
          </p:cNvSpPr>
          <p:nvPr>
            <p:ph sz="half" idx="2"/>
          </p:nvPr>
        </p:nvSpPr>
        <p:spPr/>
        <p:txBody>
          <a:bodyPr>
            <a:normAutofit lnSpcReduction="10000"/>
          </a:bodyPr>
          <a:lstStyle/>
          <a:p>
            <a:pPr marL="0" indent="0">
              <a:buNone/>
            </a:pPr>
            <a:r>
              <a:rPr lang="en-US" b="1" dirty="0"/>
              <a:t>Main idea behind it</a:t>
            </a:r>
          </a:p>
          <a:p>
            <a:pPr marL="0" indent="0">
              <a:buNone/>
            </a:pPr>
            <a:r>
              <a:rPr lang="it-IT" dirty="0"/>
              <a:t>A </a:t>
            </a:r>
            <a:r>
              <a:rPr lang="it-IT" dirty="0" err="1"/>
              <a:t>photodiode</a:t>
            </a:r>
            <a:r>
              <a:rPr lang="it-IT" dirty="0"/>
              <a:t> with </a:t>
            </a:r>
            <a:r>
              <a:rPr lang="it-IT" dirty="0" err="1"/>
              <a:t>integrated</a:t>
            </a:r>
            <a:r>
              <a:rPr lang="it-IT" dirty="0"/>
              <a:t> demodulator electronics </a:t>
            </a:r>
            <a:r>
              <a:rPr lang="it-IT" dirty="0" err="1"/>
              <a:t>is</a:t>
            </a:r>
            <a:r>
              <a:rPr lang="it-IT" dirty="0"/>
              <a:t> </a:t>
            </a:r>
            <a:r>
              <a:rPr lang="it-IT" dirty="0" err="1"/>
              <a:t>sealed</a:t>
            </a:r>
            <a:r>
              <a:rPr lang="it-IT" dirty="0"/>
              <a:t> on a </a:t>
            </a:r>
            <a:r>
              <a:rPr lang="it-IT" dirty="0" err="1"/>
              <a:t>simple</a:t>
            </a:r>
            <a:r>
              <a:rPr lang="it-IT" dirty="0"/>
              <a:t> PCB with 2 led status and a 3 pin </a:t>
            </a:r>
            <a:r>
              <a:rPr lang="it-IT" dirty="0" err="1"/>
              <a:t>interface</a:t>
            </a:r>
            <a:r>
              <a:rPr lang="it-IT" dirty="0"/>
              <a:t>.</a:t>
            </a:r>
          </a:p>
          <a:p>
            <a:pPr marL="0" indent="0">
              <a:buNone/>
            </a:pPr>
            <a:r>
              <a:rPr lang="it-IT" dirty="0"/>
              <a:t>The </a:t>
            </a:r>
            <a:r>
              <a:rPr lang="it-IT" dirty="0" err="1"/>
              <a:t>photodiode</a:t>
            </a:r>
            <a:r>
              <a:rPr lang="it-IT" dirty="0"/>
              <a:t> </a:t>
            </a:r>
            <a:r>
              <a:rPr lang="it-IT" dirty="0" err="1"/>
              <a:t>is</a:t>
            </a:r>
            <a:r>
              <a:rPr lang="it-IT" dirty="0"/>
              <a:t> a TL1838 that </a:t>
            </a:r>
            <a:r>
              <a:rPr lang="it-IT" dirty="0" err="1"/>
              <a:t>works</a:t>
            </a:r>
            <a:r>
              <a:rPr lang="it-IT" dirty="0"/>
              <a:t> on </a:t>
            </a:r>
            <a:r>
              <a:rPr lang="it-IT" dirty="0" err="1"/>
              <a:t>carrier</a:t>
            </a:r>
            <a:r>
              <a:rPr lang="it-IT" dirty="0"/>
              <a:t> </a:t>
            </a:r>
            <a:r>
              <a:rPr lang="it-IT" dirty="0" err="1"/>
              <a:t>frequencies</a:t>
            </a:r>
            <a:r>
              <a:rPr lang="it-IT" dirty="0"/>
              <a:t> of 35-40KHz</a:t>
            </a:r>
            <a:endParaRPr lang="en-US" dirty="0"/>
          </a:p>
          <a:p>
            <a:pPr marL="0" indent="0">
              <a:buNone/>
            </a:pPr>
            <a:r>
              <a:rPr lang="en-US" b="1" dirty="0"/>
              <a:t>Interface</a:t>
            </a:r>
          </a:p>
          <a:p>
            <a:pPr marL="0" indent="0">
              <a:buNone/>
            </a:pPr>
            <a:r>
              <a:rPr lang="it-IT" dirty="0"/>
              <a:t>VCC and GND for power supply and SIG for </a:t>
            </a:r>
            <a:r>
              <a:rPr lang="it-IT" dirty="0" err="1"/>
              <a:t>measuring</a:t>
            </a:r>
            <a:r>
              <a:rPr lang="it-IT" dirty="0"/>
              <a:t> the IR </a:t>
            </a:r>
            <a:r>
              <a:rPr lang="it-IT" dirty="0" err="1"/>
              <a:t>signals</a:t>
            </a:r>
            <a:r>
              <a:rPr lang="it-IT" dirty="0"/>
              <a:t> </a:t>
            </a:r>
            <a:r>
              <a:rPr lang="it-IT" dirty="0" err="1"/>
              <a:t>recieved</a:t>
            </a:r>
            <a:r>
              <a:rPr lang="it-IT" dirty="0"/>
              <a:t>.</a:t>
            </a:r>
            <a:endParaRPr lang="en-US" dirty="0"/>
          </a:p>
          <a:p>
            <a:pPr marL="0" indent="0">
              <a:buNone/>
            </a:pPr>
            <a:endParaRPr lang="en-US" dirty="0"/>
          </a:p>
        </p:txBody>
      </p:sp>
    </p:spTree>
    <p:extLst>
      <p:ext uri="{BB962C8B-B14F-4D97-AF65-F5344CB8AC3E}">
        <p14:creationId xmlns:p14="http://schemas.microsoft.com/office/powerpoint/2010/main" val="3127568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ilo's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lo's Theme" id="{171584B8-2814-42F9-859F-BCD72F87EDF5}" vid="{C94ED590-F451-40F0-BD24-5E34FF9A3FD9}"/>
    </a:ext>
  </a:extLst>
</a:theme>
</file>

<file path=docProps/app.xml><?xml version="1.0" encoding="utf-8"?>
<Properties xmlns="http://schemas.openxmlformats.org/officeDocument/2006/extended-properties" xmlns:vt="http://schemas.openxmlformats.org/officeDocument/2006/docPropsVTypes">
  <Template>Filo's Theme</Template>
  <TotalTime>723</TotalTime>
  <Words>1001</Words>
  <Application>Microsoft Office PowerPoint</Application>
  <PresentationFormat>Widescreen</PresentationFormat>
  <Paragraphs>73</Paragraphs>
  <Slides>15</Slides>
  <Notes>0</Notes>
  <HiddenSlides>0</HiddenSlides>
  <MMClips>0</MMClips>
  <ScaleCrop>false</ScaleCrop>
  <HeadingPairs>
    <vt:vector size="6" baseType="variant">
      <vt:variant>
        <vt:lpstr>Caratteri utilizzati</vt:lpstr>
      </vt:variant>
      <vt:variant>
        <vt:i4>1</vt:i4>
      </vt:variant>
      <vt:variant>
        <vt:lpstr>Tema</vt:lpstr>
      </vt:variant>
      <vt:variant>
        <vt:i4>1</vt:i4>
      </vt:variant>
      <vt:variant>
        <vt:lpstr>Titoli diapositive</vt:lpstr>
      </vt:variant>
      <vt:variant>
        <vt:i4>15</vt:i4>
      </vt:variant>
    </vt:vector>
  </HeadingPairs>
  <TitlesOfParts>
    <vt:vector size="17" baseType="lpstr">
      <vt:lpstr>Arial</vt:lpstr>
      <vt:lpstr>Filo's Theme</vt:lpstr>
      <vt:lpstr>IR Tracking Sensor Module</vt:lpstr>
      <vt:lpstr>IR Tracking Sensor Module – Schematics</vt:lpstr>
      <vt:lpstr>HC-SR04 Echo Locator</vt:lpstr>
      <vt:lpstr>HC-SR04 Echo Locator – Schematic</vt:lpstr>
      <vt:lpstr>HC-SR04 Echo Locator – Schematic Analysis</vt:lpstr>
      <vt:lpstr>Some more notes about the LM324</vt:lpstr>
      <vt:lpstr>Piezo Active Buzzer</vt:lpstr>
      <vt:lpstr>Piezo Active Buzzer – Schematic</vt:lpstr>
      <vt:lpstr>IR Reciever Module</vt:lpstr>
      <vt:lpstr>IR Reciever Module – Schematic</vt:lpstr>
      <vt:lpstr>The (Simple) Physics of a DC Motor</vt:lpstr>
      <vt:lpstr>Controlling the Speed with PWM</vt:lpstr>
      <vt:lpstr>Controlling Everything with One Module</vt:lpstr>
      <vt:lpstr>Servomotors</vt:lpstr>
      <vt:lpstr>Servomotors – How do they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Carlo Emilio Montanari</dc:creator>
  <cp:lastModifiedBy>Carlo Emilio Montanari</cp:lastModifiedBy>
  <cp:revision>20</cp:revision>
  <dcterms:created xsi:type="dcterms:W3CDTF">2018-12-15T15:57:44Z</dcterms:created>
  <dcterms:modified xsi:type="dcterms:W3CDTF">2018-12-17T14:05:15Z</dcterms:modified>
</cp:coreProperties>
</file>