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7" r:id="rId5"/>
    <p:sldId id="261" r:id="rId6"/>
    <p:sldId id="274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Emilio Montanari - carlo.montanari3@studio.unibo.it" userId="c30cf62a-023f-42a5-9fb8-249fbb46a2c7" providerId="ADAL" clId="{B2232A5E-18E8-4C7D-BFC2-BFC970EC7D78}"/>
    <pc:docChg chg="undo custSel addSld delSld modSld">
      <pc:chgData name="Carlo Emilio Montanari - carlo.montanari3@studio.unibo.it" userId="c30cf62a-023f-42a5-9fb8-249fbb46a2c7" providerId="ADAL" clId="{B2232A5E-18E8-4C7D-BFC2-BFC970EC7D78}" dt="2018-12-16T15:37:56.940" v="936" actId="2696"/>
      <pc:docMkLst>
        <pc:docMk/>
      </pc:docMkLst>
      <pc:sldChg chg="addSp delSp modSp add">
        <pc:chgData name="Carlo Emilio Montanari - carlo.montanari3@studio.unibo.it" userId="c30cf62a-023f-42a5-9fb8-249fbb46a2c7" providerId="ADAL" clId="{B2232A5E-18E8-4C7D-BFC2-BFC970EC7D78}" dt="2018-12-16T15:37:34.696" v="935" actId="478"/>
        <pc:sldMkLst>
          <pc:docMk/>
          <pc:sldMk cId="2870039045" sldId="258"/>
        </pc:sldMkLst>
        <pc:spChg chg="mod">
          <ac:chgData name="Carlo Emilio Montanari - carlo.montanari3@studio.unibo.it" userId="c30cf62a-023f-42a5-9fb8-249fbb46a2c7" providerId="ADAL" clId="{B2232A5E-18E8-4C7D-BFC2-BFC970EC7D78}" dt="2018-12-15T17:44:08.170" v="40" actId="20577"/>
          <ac:spMkLst>
            <pc:docMk/>
            <pc:sldMk cId="2870039045" sldId="258"/>
            <ac:spMk id="2" creationId="{5174C2B6-F3F7-4D56-B9AB-6F70C728A685}"/>
          </ac:spMkLst>
        </pc:spChg>
        <pc:spChg chg="del mod">
          <ac:chgData name="Carlo Emilio Montanari - carlo.montanari3@studio.unibo.it" userId="c30cf62a-023f-42a5-9fb8-249fbb46a2c7" providerId="ADAL" clId="{B2232A5E-18E8-4C7D-BFC2-BFC970EC7D78}" dt="2018-12-15T17:45:49.426" v="76"/>
          <ac:spMkLst>
            <pc:docMk/>
            <pc:sldMk cId="2870039045" sldId="258"/>
            <ac:spMk id="3" creationId="{95359590-0946-46AE-A1FD-1231E46E8071}"/>
          </ac:spMkLst>
        </pc:spChg>
        <pc:spChg chg="mod">
          <ac:chgData name="Carlo Emilio Montanari - carlo.montanari3@studio.unibo.it" userId="c30cf62a-023f-42a5-9fb8-249fbb46a2c7" providerId="ADAL" clId="{B2232A5E-18E8-4C7D-BFC2-BFC970EC7D78}" dt="2018-12-15T17:55:26.548" v="287" actId="20577"/>
          <ac:spMkLst>
            <pc:docMk/>
            <pc:sldMk cId="2870039045" sldId="258"/>
            <ac:spMk id="4" creationId="{CCD45C55-CEF2-4A7F-A1EC-DD8A142D35E1}"/>
          </ac:spMkLst>
        </pc:spChg>
        <pc:spChg chg="add del mod">
          <ac:chgData name="Carlo Emilio Montanari - carlo.montanari3@studio.unibo.it" userId="c30cf62a-023f-42a5-9fb8-249fbb46a2c7" providerId="ADAL" clId="{B2232A5E-18E8-4C7D-BFC2-BFC970EC7D78}" dt="2018-12-16T15:37:34.696" v="935" actId="478"/>
          <ac:spMkLst>
            <pc:docMk/>
            <pc:sldMk cId="2870039045" sldId="258"/>
            <ac:spMk id="7" creationId="{4A512A9C-F16A-4DA7-B9C5-AA1633A7DDB8}"/>
          </ac:spMkLst>
        </pc:spChg>
        <pc:picChg chg="add del mod">
          <ac:chgData name="Carlo Emilio Montanari - carlo.montanari3@studio.unibo.it" userId="c30cf62a-023f-42a5-9fb8-249fbb46a2c7" providerId="ADAL" clId="{B2232A5E-18E8-4C7D-BFC2-BFC970EC7D78}" dt="2018-12-16T15:37:32.137" v="934" actId="478"/>
          <ac:picMkLst>
            <pc:docMk/>
            <pc:sldMk cId="2870039045" sldId="258"/>
            <ac:picMk id="5" creationId="{385AECFE-4CB3-4CCE-A23E-6F62ED4E6C5E}"/>
          </ac:picMkLst>
        </pc:picChg>
      </pc:sldChg>
      <pc:sldChg chg="addSp delSp modSp add">
        <pc:chgData name="Carlo Emilio Montanari - carlo.montanari3@studio.unibo.it" userId="c30cf62a-023f-42a5-9fb8-249fbb46a2c7" providerId="ADAL" clId="{B2232A5E-18E8-4C7D-BFC2-BFC970EC7D78}" dt="2018-12-15T18:06:17.659" v="925" actId="20577"/>
        <pc:sldMkLst>
          <pc:docMk/>
          <pc:sldMk cId="3370517342" sldId="259"/>
        </pc:sldMkLst>
        <pc:spChg chg="mod">
          <ac:chgData name="Carlo Emilio Montanari - carlo.montanari3@studio.unibo.it" userId="c30cf62a-023f-42a5-9fb8-249fbb46a2c7" providerId="ADAL" clId="{B2232A5E-18E8-4C7D-BFC2-BFC970EC7D78}" dt="2018-12-15T17:47:16.495" v="78"/>
          <ac:spMkLst>
            <pc:docMk/>
            <pc:sldMk cId="3370517342" sldId="259"/>
            <ac:spMk id="2" creationId="{EA107276-60BB-4DFF-A6DF-F2208B06CDF1}"/>
          </ac:spMkLst>
        </pc:spChg>
        <pc:spChg chg="del">
          <ac:chgData name="Carlo Emilio Montanari - carlo.montanari3@studio.unibo.it" userId="c30cf62a-023f-42a5-9fb8-249fbb46a2c7" providerId="ADAL" clId="{B2232A5E-18E8-4C7D-BFC2-BFC970EC7D78}" dt="2018-12-15T17:48:27.486" v="79"/>
          <ac:spMkLst>
            <pc:docMk/>
            <pc:sldMk cId="3370517342" sldId="259"/>
            <ac:spMk id="3" creationId="{BE4B447E-3B8C-4BE1-8EBD-335C1929C462}"/>
          </ac:spMkLst>
        </pc:spChg>
        <pc:spChg chg="mod">
          <ac:chgData name="Carlo Emilio Montanari - carlo.montanari3@studio.unibo.it" userId="c30cf62a-023f-42a5-9fb8-249fbb46a2c7" providerId="ADAL" clId="{B2232A5E-18E8-4C7D-BFC2-BFC970EC7D78}" dt="2018-12-15T18:06:17.659" v="925" actId="20577"/>
          <ac:spMkLst>
            <pc:docMk/>
            <pc:sldMk cId="3370517342" sldId="259"/>
            <ac:spMk id="4" creationId="{C4773E17-5535-4F1C-8AC5-0505C8379899}"/>
          </ac:spMkLst>
        </pc:spChg>
        <pc:picChg chg="add mod">
          <ac:chgData name="Carlo Emilio Montanari - carlo.montanari3@studio.unibo.it" userId="c30cf62a-023f-42a5-9fb8-249fbb46a2c7" providerId="ADAL" clId="{B2232A5E-18E8-4C7D-BFC2-BFC970EC7D78}" dt="2018-12-15T17:49:47.305" v="123"/>
          <ac:picMkLst>
            <pc:docMk/>
            <pc:sldMk cId="3370517342" sldId="259"/>
            <ac:picMk id="5" creationId="{2A857ACB-6C89-4024-BFCE-F1A2ED0139A8}"/>
          </ac:picMkLst>
        </pc:picChg>
      </pc:sldChg>
      <pc:sldChg chg="addSp delSp modSp add del">
        <pc:chgData name="Carlo Emilio Montanari - carlo.montanari3@studio.unibo.it" userId="c30cf62a-023f-42a5-9fb8-249fbb46a2c7" providerId="ADAL" clId="{B2232A5E-18E8-4C7D-BFC2-BFC970EC7D78}" dt="2018-12-16T15:37:56.940" v="936" actId="2696"/>
        <pc:sldMkLst>
          <pc:docMk/>
          <pc:sldMk cId="3938129190" sldId="260"/>
        </pc:sldMkLst>
        <pc:spChg chg="mod">
          <ac:chgData name="Carlo Emilio Montanari - carlo.montanari3@studio.unibo.it" userId="c30cf62a-023f-42a5-9fb8-249fbb46a2c7" providerId="ADAL" clId="{B2232A5E-18E8-4C7D-BFC2-BFC970EC7D78}" dt="2018-12-15T18:06:29.674" v="927"/>
          <ac:spMkLst>
            <pc:docMk/>
            <pc:sldMk cId="3938129190" sldId="260"/>
            <ac:spMk id="2" creationId="{9F61CA51-2091-4AEC-95FE-26875F1767A3}"/>
          </ac:spMkLst>
        </pc:spChg>
        <pc:spChg chg="del">
          <ac:chgData name="Carlo Emilio Montanari - carlo.montanari3@studio.unibo.it" userId="c30cf62a-023f-42a5-9fb8-249fbb46a2c7" providerId="ADAL" clId="{B2232A5E-18E8-4C7D-BFC2-BFC970EC7D78}" dt="2018-12-15T18:20:17.748" v="928"/>
          <ac:spMkLst>
            <pc:docMk/>
            <pc:sldMk cId="3938129190" sldId="260"/>
            <ac:spMk id="3" creationId="{2E979183-034F-490D-A696-7A468EA46EA2}"/>
          </ac:spMkLst>
        </pc:spChg>
        <pc:picChg chg="add mod">
          <ac:chgData name="Carlo Emilio Montanari - carlo.montanari3@studio.unibo.it" userId="c30cf62a-023f-42a5-9fb8-249fbb46a2c7" providerId="ADAL" clId="{B2232A5E-18E8-4C7D-BFC2-BFC970EC7D78}" dt="2018-12-15T18:20:39.283" v="933" actId="14100"/>
          <ac:picMkLst>
            <pc:docMk/>
            <pc:sldMk cId="3938129190" sldId="260"/>
            <ac:picMk id="6" creationId="{6A5B398A-D900-442F-A65A-2ACDD07C302F}"/>
          </ac:picMkLst>
        </pc:picChg>
      </pc:sldChg>
    </pc:docChg>
  </pc:docChgLst>
  <pc:docChgLst>
    <pc:chgData name="Carlo Emilio Montanari" userId="c30cf62a-023f-42a5-9fb8-249fbb46a2c7" providerId="ADAL" clId="{DABDDCAC-99A0-44EF-B8ED-C3208A30340E}"/>
    <pc:docChg chg="custSel addSld delSld modSld">
      <pc:chgData name="Carlo Emilio Montanari" userId="c30cf62a-023f-42a5-9fb8-249fbb46a2c7" providerId="ADAL" clId="{DABDDCAC-99A0-44EF-B8ED-C3208A30340E}" dt="2018-12-17T10:42:46.783" v="341" actId="20577"/>
      <pc:docMkLst>
        <pc:docMk/>
      </pc:docMkLst>
      <pc:sldChg chg="modSp">
        <pc:chgData name="Carlo Emilio Montanari" userId="c30cf62a-023f-42a5-9fb8-249fbb46a2c7" providerId="ADAL" clId="{DABDDCAC-99A0-44EF-B8ED-C3208A30340E}" dt="2018-12-17T10:42:46.783" v="341" actId="20577"/>
        <pc:sldMkLst>
          <pc:docMk/>
          <pc:sldMk cId="2870039045" sldId="258"/>
        </pc:sldMkLst>
        <pc:spChg chg="mod">
          <ac:chgData name="Carlo Emilio Montanari" userId="c30cf62a-023f-42a5-9fb8-249fbb46a2c7" providerId="ADAL" clId="{DABDDCAC-99A0-44EF-B8ED-C3208A30340E}" dt="2018-12-17T10:42:46.783" v="341" actId="20577"/>
          <ac:spMkLst>
            <pc:docMk/>
            <pc:sldMk cId="2870039045" sldId="258"/>
            <ac:spMk id="4" creationId="{CCD45C55-CEF2-4A7F-A1EC-DD8A142D35E1}"/>
          </ac:spMkLst>
        </pc:spChg>
      </pc:sldChg>
      <pc:sldChg chg="modSp add del">
        <pc:chgData name="Carlo Emilio Montanari" userId="c30cf62a-023f-42a5-9fb8-249fbb46a2c7" providerId="ADAL" clId="{DABDDCAC-99A0-44EF-B8ED-C3208A30340E}" dt="2018-12-16T23:00:52.301" v="85" actId="2696"/>
        <pc:sldMkLst>
          <pc:docMk/>
          <pc:sldMk cId="1625802342" sldId="268"/>
        </pc:sldMkLst>
        <pc:spChg chg="mod">
          <ac:chgData name="Carlo Emilio Montanari" userId="c30cf62a-023f-42a5-9fb8-249fbb46a2c7" providerId="ADAL" clId="{DABDDCAC-99A0-44EF-B8ED-C3208A30340E}" dt="2018-12-16T22:40:49.337" v="20" actId="20577"/>
          <ac:spMkLst>
            <pc:docMk/>
            <pc:sldMk cId="1625802342" sldId="268"/>
            <ac:spMk id="2" creationId="{AD81B673-634B-40D4-9EF9-0A634D2A134F}"/>
          </ac:spMkLst>
        </pc:spChg>
      </pc:sldChg>
      <pc:sldChg chg="add del">
        <pc:chgData name="Carlo Emilio Montanari" userId="c30cf62a-023f-42a5-9fb8-249fbb46a2c7" providerId="ADAL" clId="{DABDDCAC-99A0-44EF-B8ED-C3208A30340E}" dt="2018-12-16T22:40:39.314" v="1"/>
        <pc:sldMkLst>
          <pc:docMk/>
          <pc:sldMk cId="1897143954" sldId="268"/>
        </pc:sldMkLst>
      </pc:sldChg>
      <pc:sldChg chg="modSp add del">
        <pc:chgData name="Carlo Emilio Montanari" userId="c30cf62a-023f-42a5-9fb8-249fbb46a2c7" providerId="ADAL" clId="{DABDDCAC-99A0-44EF-B8ED-C3208A30340E}" dt="2018-12-16T23:00:52.319" v="86" actId="2696"/>
        <pc:sldMkLst>
          <pc:docMk/>
          <pc:sldMk cId="2041745738" sldId="269"/>
        </pc:sldMkLst>
        <pc:spChg chg="mod">
          <ac:chgData name="Carlo Emilio Montanari" userId="c30cf62a-023f-42a5-9fb8-249fbb46a2c7" providerId="ADAL" clId="{DABDDCAC-99A0-44EF-B8ED-C3208A30340E}" dt="2018-12-16T22:41:28.582" v="50" actId="20577"/>
          <ac:spMkLst>
            <pc:docMk/>
            <pc:sldMk cId="2041745738" sldId="269"/>
            <ac:spMk id="2" creationId="{F6B45307-5FA2-4CE8-9538-75F06180C438}"/>
          </ac:spMkLst>
        </pc:spChg>
      </pc:sldChg>
      <pc:sldChg chg="modSp add del">
        <pc:chgData name="Carlo Emilio Montanari" userId="c30cf62a-023f-42a5-9fb8-249fbb46a2c7" providerId="ADAL" clId="{DABDDCAC-99A0-44EF-B8ED-C3208A30340E}" dt="2018-12-16T23:00:52.340" v="87" actId="2696"/>
        <pc:sldMkLst>
          <pc:docMk/>
          <pc:sldMk cId="1689320560" sldId="270"/>
        </pc:sldMkLst>
        <pc:spChg chg="mod">
          <ac:chgData name="Carlo Emilio Montanari" userId="c30cf62a-023f-42a5-9fb8-249fbb46a2c7" providerId="ADAL" clId="{DABDDCAC-99A0-44EF-B8ED-C3208A30340E}" dt="2018-12-16T22:41:49.092" v="84" actId="20577"/>
          <ac:spMkLst>
            <pc:docMk/>
            <pc:sldMk cId="1689320560" sldId="270"/>
            <ac:spMk id="2" creationId="{9AE25796-C41F-4E2E-8A77-AF8F75DB77CB}"/>
          </ac:spMkLst>
        </pc:spChg>
      </pc:sldChg>
    </pc:docChg>
  </pc:docChgLst>
  <pc:docChgLst>
    <pc:chgData name="Carlo Emilio Montanari - carlo.montanari3@studio.unibo.it" userId="c30cf62a-023f-42a5-9fb8-249fbb46a2c7" providerId="ADAL" clId="{DABDDCAC-99A0-44EF-B8ED-C3208A30340E}"/>
    <pc:docChg chg="undo custSel addSld delSld modSld sldOrd">
      <pc:chgData name="Carlo Emilio Montanari - carlo.montanari3@studio.unibo.it" userId="c30cf62a-023f-42a5-9fb8-249fbb46a2c7" providerId="ADAL" clId="{DABDDCAC-99A0-44EF-B8ED-C3208A30340E}" dt="2018-12-17T00:42:06.893" v="1963"/>
      <pc:docMkLst>
        <pc:docMk/>
      </pc:docMkLst>
      <pc:sldChg chg="del">
        <pc:chgData name="Carlo Emilio Montanari - carlo.montanari3@studio.unibo.it" userId="c30cf62a-023f-42a5-9fb8-249fbb46a2c7" providerId="ADAL" clId="{DABDDCAC-99A0-44EF-B8ED-C3208A30340E}" dt="2018-12-17T00:35:12.781" v="1765" actId="2696"/>
        <pc:sldMkLst>
          <pc:docMk/>
          <pc:sldMk cId="908083401" sldId="256"/>
        </pc:sldMkLst>
      </pc:sldChg>
      <pc:sldChg chg="addSp delSp modSp add ord">
        <pc:chgData name="Carlo Emilio Montanari - carlo.montanari3@studio.unibo.it" userId="c30cf62a-023f-42a5-9fb8-249fbb46a2c7" providerId="ADAL" clId="{DABDDCAC-99A0-44EF-B8ED-C3208A30340E}" dt="2018-12-16T23:13:16.074" v="423" actId="1076"/>
        <pc:sldMkLst>
          <pc:docMk/>
          <pc:sldMk cId="2216593587" sldId="268"/>
        </pc:sldMkLst>
        <pc:spChg chg="mod">
          <ac:chgData name="Carlo Emilio Montanari - carlo.montanari3@studio.unibo.it" userId="c30cf62a-023f-42a5-9fb8-249fbb46a2c7" providerId="ADAL" clId="{DABDDCAC-99A0-44EF-B8ED-C3208A30340E}" dt="2018-12-16T23:13:04.596" v="421" actId="20577"/>
          <ac:spMkLst>
            <pc:docMk/>
            <pc:sldMk cId="2216593587" sldId="268"/>
            <ac:spMk id="2" creationId="{7EFB7882-A5CB-4FED-BEE1-D0EC159FA0DE}"/>
          </ac:spMkLst>
        </pc:spChg>
        <pc:spChg chg="del">
          <ac:chgData name="Carlo Emilio Montanari - carlo.montanari3@studio.unibo.it" userId="c30cf62a-023f-42a5-9fb8-249fbb46a2c7" providerId="ADAL" clId="{DABDDCAC-99A0-44EF-B8ED-C3208A30340E}" dt="2018-12-16T23:05:12.555" v="34"/>
          <ac:spMkLst>
            <pc:docMk/>
            <pc:sldMk cId="2216593587" sldId="268"/>
            <ac:spMk id="3" creationId="{D56A86CF-A2FD-4799-8301-43CAA3D077E9}"/>
          </ac:spMkLst>
        </pc:spChg>
        <pc:spChg chg="mod">
          <ac:chgData name="Carlo Emilio Montanari - carlo.montanari3@studio.unibo.it" userId="c30cf62a-023f-42a5-9fb8-249fbb46a2c7" providerId="ADAL" clId="{DABDDCAC-99A0-44EF-B8ED-C3208A30340E}" dt="2018-12-16T23:12:36.127" v="412" actId="20577"/>
          <ac:spMkLst>
            <pc:docMk/>
            <pc:sldMk cId="2216593587" sldId="268"/>
            <ac:spMk id="4" creationId="{0016C880-F2C2-4B17-8831-97D5054EADD5}"/>
          </ac:spMkLst>
        </pc:spChg>
        <pc:picChg chg="add mod">
          <ac:chgData name="Carlo Emilio Montanari - carlo.montanari3@studio.unibo.it" userId="c30cf62a-023f-42a5-9fb8-249fbb46a2c7" providerId="ADAL" clId="{DABDDCAC-99A0-44EF-B8ED-C3208A30340E}" dt="2018-12-16T23:13:16.074" v="423" actId="1076"/>
          <ac:picMkLst>
            <pc:docMk/>
            <pc:sldMk cId="2216593587" sldId="268"/>
            <ac:picMk id="5" creationId="{BABEB370-C084-4450-A853-13068BBD3F1A}"/>
          </ac:picMkLst>
        </pc:picChg>
        <pc:picChg chg="add mod">
          <ac:chgData name="Carlo Emilio Montanari - carlo.montanari3@studio.unibo.it" userId="c30cf62a-023f-42a5-9fb8-249fbb46a2c7" providerId="ADAL" clId="{DABDDCAC-99A0-44EF-B8ED-C3208A30340E}" dt="2018-12-16T23:07:14.561" v="69" actId="1076"/>
          <ac:picMkLst>
            <pc:docMk/>
            <pc:sldMk cId="2216593587" sldId="268"/>
            <ac:picMk id="1026" creationId="{1431D973-8E51-4DC7-9183-47A892CEF7C9}"/>
          </ac:picMkLst>
        </pc:picChg>
        <pc:picChg chg="add mod">
          <ac:chgData name="Carlo Emilio Montanari - carlo.montanari3@studio.unibo.it" userId="c30cf62a-023f-42a5-9fb8-249fbb46a2c7" providerId="ADAL" clId="{DABDDCAC-99A0-44EF-B8ED-C3208A30340E}" dt="2018-12-16T23:13:11.464" v="422" actId="1076"/>
          <ac:picMkLst>
            <pc:docMk/>
            <pc:sldMk cId="2216593587" sldId="268"/>
            <ac:picMk id="1028" creationId="{F4C9282A-2508-49ED-A168-B99173151821}"/>
          </ac:picMkLst>
        </pc:picChg>
      </pc:sldChg>
      <pc:sldChg chg="addSp delSp modSp add">
        <pc:chgData name="Carlo Emilio Montanari - carlo.montanari3@studio.unibo.it" userId="c30cf62a-023f-42a5-9fb8-249fbb46a2c7" providerId="ADAL" clId="{DABDDCAC-99A0-44EF-B8ED-C3208A30340E}" dt="2018-12-16T23:44:02.380" v="1099" actId="1076"/>
        <pc:sldMkLst>
          <pc:docMk/>
          <pc:sldMk cId="3214162779" sldId="269"/>
        </pc:sldMkLst>
        <pc:spChg chg="mod">
          <ac:chgData name="Carlo Emilio Montanari - carlo.montanari3@studio.unibo.it" userId="c30cf62a-023f-42a5-9fb8-249fbb46a2c7" providerId="ADAL" clId="{DABDDCAC-99A0-44EF-B8ED-C3208A30340E}" dt="2018-12-16T23:13:39.730" v="468" actId="20577"/>
          <ac:spMkLst>
            <pc:docMk/>
            <pc:sldMk cId="3214162779" sldId="269"/>
            <ac:spMk id="2" creationId="{28F82B32-9754-4ACF-84F2-E4659B529AE8}"/>
          </ac:spMkLst>
        </pc:spChg>
        <pc:spChg chg="del">
          <ac:chgData name="Carlo Emilio Montanari - carlo.montanari3@studio.unibo.it" userId="c30cf62a-023f-42a5-9fb8-249fbb46a2c7" providerId="ADAL" clId="{DABDDCAC-99A0-44EF-B8ED-C3208A30340E}" dt="2018-12-16T23:14:39.716" v="469"/>
          <ac:spMkLst>
            <pc:docMk/>
            <pc:sldMk cId="3214162779" sldId="269"/>
            <ac:spMk id="3" creationId="{60AC2B66-CA6F-4AAF-8739-0F21E44F457E}"/>
          </ac:spMkLst>
        </pc:spChg>
        <pc:spChg chg="add del mod">
          <ac:chgData name="Carlo Emilio Montanari - carlo.montanari3@studio.unibo.it" userId="c30cf62a-023f-42a5-9fb8-249fbb46a2c7" providerId="ADAL" clId="{DABDDCAC-99A0-44EF-B8ED-C3208A30340E}" dt="2018-12-16T23:27:20.084" v="1094" actId="20577"/>
          <ac:spMkLst>
            <pc:docMk/>
            <pc:sldMk cId="3214162779" sldId="269"/>
            <ac:spMk id="4" creationId="{F4C15C1D-0DC9-44E3-93E5-984897230C6E}"/>
          </ac:spMkLst>
        </pc:spChg>
        <pc:picChg chg="add mod">
          <ac:chgData name="Carlo Emilio Montanari - carlo.montanari3@studio.unibo.it" userId="c30cf62a-023f-42a5-9fb8-249fbb46a2c7" providerId="ADAL" clId="{DABDDCAC-99A0-44EF-B8ED-C3208A30340E}" dt="2018-12-16T23:44:02.380" v="1099" actId="1076"/>
          <ac:picMkLst>
            <pc:docMk/>
            <pc:sldMk cId="3214162779" sldId="269"/>
            <ac:picMk id="5" creationId="{1628D0A3-6076-4AB7-B49E-29F1ABE198C6}"/>
          </ac:picMkLst>
        </pc:picChg>
        <pc:picChg chg="add del mod">
          <ac:chgData name="Carlo Emilio Montanari - carlo.montanari3@studio.unibo.it" userId="c30cf62a-023f-42a5-9fb8-249fbb46a2c7" providerId="ADAL" clId="{DABDDCAC-99A0-44EF-B8ED-C3208A30340E}" dt="2018-12-16T23:21:34.652" v="476"/>
          <ac:picMkLst>
            <pc:docMk/>
            <pc:sldMk cId="3214162779" sldId="269"/>
            <ac:picMk id="7" creationId="{1E4C5CD6-3D10-49C4-8436-35D6950E9F30}"/>
          </ac:picMkLst>
        </pc:picChg>
        <pc:picChg chg="add del mod">
          <ac:chgData name="Carlo Emilio Montanari - carlo.montanari3@studio.unibo.it" userId="c30cf62a-023f-42a5-9fb8-249fbb46a2c7" providerId="ADAL" clId="{DABDDCAC-99A0-44EF-B8ED-C3208A30340E}" dt="2018-12-16T23:21:39.401" v="478"/>
          <ac:picMkLst>
            <pc:docMk/>
            <pc:sldMk cId="3214162779" sldId="269"/>
            <ac:picMk id="9" creationId="{E9CCA96B-67B1-40CF-BEC1-DF0FF70D1FE8}"/>
          </ac:picMkLst>
        </pc:picChg>
        <pc:picChg chg="add mod">
          <ac:chgData name="Carlo Emilio Montanari - carlo.montanari3@studio.unibo.it" userId="c30cf62a-023f-42a5-9fb8-249fbb46a2c7" providerId="ADAL" clId="{DABDDCAC-99A0-44EF-B8ED-C3208A30340E}" dt="2018-12-16T23:43:59.919" v="1098" actId="1076"/>
          <ac:picMkLst>
            <pc:docMk/>
            <pc:sldMk cId="3214162779" sldId="269"/>
            <ac:picMk id="11" creationId="{BD136818-5314-492A-A498-5D3814631A3F}"/>
          </ac:picMkLst>
        </pc:picChg>
        <pc:picChg chg="add del">
          <ac:chgData name="Carlo Emilio Montanari - carlo.montanari3@studio.unibo.it" userId="c30cf62a-023f-42a5-9fb8-249fbb46a2c7" providerId="ADAL" clId="{DABDDCAC-99A0-44EF-B8ED-C3208A30340E}" dt="2018-12-16T23:15:36.641" v="472"/>
          <ac:picMkLst>
            <pc:docMk/>
            <pc:sldMk cId="3214162779" sldId="269"/>
            <ac:picMk id="2050" creationId="{80883512-1435-4058-B84A-5FD3F0E5A8CB}"/>
          </ac:picMkLst>
        </pc:picChg>
      </pc:sldChg>
      <pc:sldChg chg="addSp delSp modSp add">
        <pc:chgData name="Carlo Emilio Montanari - carlo.montanari3@studio.unibo.it" userId="c30cf62a-023f-42a5-9fb8-249fbb46a2c7" providerId="ADAL" clId="{DABDDCAC-99A0-44EF-B8ED-C3208A30340E}" dt="2018-12-17T00:30:43.384" v="1747" actId="1076"/>
        <pc:sldMkLst>
          <pc:docMk/>
          <pc:sldMk cId="4273559403" sldId="270"/>
        </pc:sldMkLst>
        <pc:spChg chg="mod">
          <ac:chgData name="Carlo Emilio Montanari - carlo.montanari3@studio.unibo.it" userId="c30cf62a-023f-42a5-9fb8-249fbb46a2c7" providerId="ADAL" clId="{DABDDCAC-99A0-44EF-B8ED-C3208A30340E}" dt="2018-12-16T23:44:50.331" v="1209" actId="20577"/>
          <ac:spMkLst>
            <pc:docMk/>
            <pc:sldMk cId="4273559403" sldId="270"/>
            <ac:spMk id="2" creationId="{58D37BE1-7B10-432F-8F78-62B82A49FE6F}"/>
          </ac:spMkLst>
        </pc:spChg>
        <pc:spChg chg="del">
          <ac:chgData name="Carlo Emilio Montanari - carlo.montanari3@studio.unibo.it" userId="c30cf62a-023f-42a5-9fb8-249fbb46a2c7" providerId="ADAL" clId="{DABDDCAC-99A0-44EF-B8ED-C3208A30340E}" dt="2018-12-17T00:24:43.154" v="1214" actId="478"/>
          <ac:spMkLst>
            <pc:docMk/>
            <pc:sldMk cId="4273559403" sldId="270"/>
            <ac:spMk id="3" creationId="{34B2AA80-2AF6-471D-899C-A374904CD62B}"/>
          </ac:spMkLst>
        </pc:spChg>
        <pc:spChg chg="mod">
          <ac:chgData name="Carlo Emilio Montanari - carlo.montanari3@studio.unibo.it" userId="c30cf62a-023f-42a5-9fb8-249fbb46a2c7" providerId="ADAL" clId="{DABDDCAC-99A0-44EF-B8ED-C3208A30340E}" dt="2018-12-17T00:30:12.288" v="1744" actId="20577"/>
          <ac:spMkLst>
            <pc:docMk/>
            <pc:sldMk cId="4273559403" sldId="270"/>
            <ac:spMk id="4" creationId="{A6F01312-6F12-4776-B345-3E351C63A65E}"/>
          </ac:spMkLst>
        </pc:spChg>
        <pc:picChg chg="add mod">
          <ac:chgData name="Carlo Emilio Montanari - carlo.montanari3@studio.unibo.it" userId="c30cf62a-023f-42a5-9fb8-249fbb46a2c7" providerId="ADAL" clId="{DABDDCAC-99A0-44EF-B8ED-C3208A30340E}" dt="2018-12-17T00:26:08.582" v="1230" actId="1076"/>
          <ac:picMkLst>
            <pc:docMk/>
            <pc:sldMk cId="4273559403" sldId="270"/>
            <ac:picMk id="5" creationId="{772CDFBF-E47C-4D6A-9C37-445528460B3A}"/>
          </ac:picMkLst>
        </pc:picChg>
        <pc:picChg chg="add mod modCrop">
          <ac:chgData name="Carlo Emilio Montanari - carlo.montanari3@studio.unibo.it" userId="c30cf62a-023f-42a5-9fb8-249fbb46a2c7" providerId="ADAL" clId="{DABDDCAC-99A0-44EF-B8ED-C3208A30340E}" dt="2018-12-17T00:30:43.384" v="1747" actId="1076"/>
          <ac:picMkLst>
            <pc:docMk/>
            <pc:sldMk cId="4273559403" sldId="270"/>
            <ac:picMk id="6" creationId="{DAA460CA-3E41-4EF9-A60E-AB22C5070D72}"/>
          </ac:picMkLst>
        </pc:picChg>
        <pc:picChg chg="add mod">
          <ac:chgData name="Carlo Emilio Montanari - carlo.montanari3@studio.unibo.it" userId="c30cf62a-023f-42a5-9fb8-249fbb46a2c7" providerId="ADAL" clId="{DABDDCAC-99A0-44EF-B8ED-C3208A30340E}" dt="2018-12-17T00:25:27.859" v="1222" actId="1076"/>
          <ac:picMkLst>
            <pc:docMk/>
            <pc:sldMk cId="4273559403" sldId="270"/>
            <ac:picMk id="3074" creationId="{DAFA49AB-EECF-49A8-A00D-25FD5021289C}"/>
          </ac:picMkLst>
        </pc:picChg>
      </pc:sldChg>
      <pc:sldChg chg="modSp add">
        <pc:chgData name="Carlo Emilio Montanari - carlo.montanari3@studio.unibo.it" userId="c30cf62a-023f-42a5-9fb8-249fbb46a2c7" providerId="ADAL" clId="{DABDDCAC-99A0-44EF-B8ED-C3208A30340E}" dt="2018-12-17T00:35:56.591" v="1799" actId="20577"/>
        <pc:sldMkLst>
          <pc:docMk/>
          <pc:sldMk cId="4276872005" sldId="271"/>
        </pc:sldMkLst>
        <pc:spChg chg="mod">
          <ac:chgData name="Carlo Emilio Montanari - carlo.montanari3@studio.unibo.it" userId="c30cf62a-023f-42a5-9fb8-249fbb46a2c7" providerId="ADAL" clId="{DABDDCAC-99A0-44EF-B8ED-C3208A30340E}" dt="2018-12-17T00:35:56.591" v="1799" actId="20577"/>
          <ac:spMkLst>
            <pc:docMk/>
            <pc:sldMk cId="4276872005" sldId="271"/>
            <ac:spMk id="2" creationId="{F78FF46E-D81C-416E-9047-5B7F39DC94D3}"/>
          </ac:spMkLst>
        </pc:spChg>
      </pc:sldChg>
      <pc:sldChg chg="modSp add">
        <pc:chgData name="Carlo Emilio Montanari - carlo.montanari3@studio.unibo.it" userId="c30cf62a-023f-42a5-9fb8-249fbb46a2c7" providerId="ADAL" clId="{DABDDCAC-99A0-44EF-B8ED-C3208A30340E}" dt="2018-12-17T00:39:25.866" v="1841" actId="20577"/>
        <pc:sldMkLst>
          <pc:docMk/>
          <pc:sldMk cId="2128042162" sldId="272"/>
        </pc:sldMkLst>
        <pc:spChg chg="mod">
          <ac:chgData name="Carlo Emilio Montanari - carlo.montanari3@studio.unibo.it" userId="c30cf62a-023f-42a5-9fb8-249fbb46a2c7" providerId="ADAL" clId="{DABDDCAC-99A0-44EF-B8ED-C3208A30340E}" dt="2018-12-17T00:39:25.866" v="1841" actId="20577"/>
          <ac:spMkLst>
            <pc:docMk/>
            <pc:sldMk cId="2128042162" sldId="272"/>
            <ac:spMk id="2" creationId="{B9220C89-53E0-4A4A-B5FC-BB9516F8D258}"/>
          </ac:spMkLst>
        </pc:spChg>
      </pc:sldChg>
      <pc:sldChg chg="modSp add">
        <pc:chgData name="Carlo Emilio Montanari - carlo.montanari3@studio.unibo.it" userId="c30cf62a-023f-42a5-9fb8-249fbb46a2c7" providerId="ADAL" clId="{DABDDCAC-99A0-44EF-B8ED-C3208A30340E}" dt="2018-12-17T00:40:23.527" v="1931" actId="20577"/>
        <pc:sldMkLst>
          <pc:docMk/>
          <pc:sldMk cId="601580569" sldId="273"/>
        </pc:sldMkLst>
        <pc:spChg chg="mod">
          <ac:chgData name="Carlo Emilio Montanari - carlo.montanari3@studio.unibo.it" userId="c30cf62a-023f-42a5-9fb8-249fbb46a2c7" providerId="ADAL" clId="{DABDDCAC-99A0-44EF-B8ED-C3208A30340E}" dt="2018-12-17T00:40:23.527" v="1931" actId="20577"/>
          <ac:spMkLst>
            <pc:docMk/>
            <pc:sldMk cId="601580569" sldId="273"/>
            <ac:spMk id="2" creationId="{62A32C02-B196-4756-BD52-36E0515C229C}"/>
          </ac:spMkLst>
        </pc:spChg>
      </pc:sldChg>
      <pc:sldChg chg="modSp add">
        <pc:chgData name="Carlo Emilio Montanari - carlo.montanari3@studio.unibo.it" userId="c30cf62a-023f-42a5-9fb8-249fbb46a2c7" providerId="ADAL" clId="{DABDDCAC-99A0-44EF-B8ED-C3208A30340E}" dt="2018-12-17T00:42:06.893" v="1963"/>
        <pc:sldMkLst>
          <pc:docMk/>
          <pc:sldMk cId="2630696969" sldId="274"/>
        </pc:sldMkLst>
        <pc:spChg chg="mod">
          <ac:chgData name="Carlo Emilio Montanari - carlo.montanari3@studio.unibo.it" userId="c30cf62a-023f-42a5-9fb8-249fbb46a2c7" providerId="ADAL" clId="{DABDDCAC-99A0-44EF-B8ED-C3208A30340E}" dt="2018-12-17T00:42:06.893" v="1963"/>
          <ac:spMkLst>
            <pc:docMk/>
            <pc:sldMk cId="2630696969" sldId="274"/>
            <ac:spMk id="2" creationId="{61B5CE4B-EBB3-4372-9295-8CA3D98CD9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ttore dirit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ttore dirit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ttore dirit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ttore dirit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ttore dirit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ttore dirit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ttore dirit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45" y="1296063"/>
            <a:ext cx="9604310" cy="3996563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cxnSp>
        <p:nvCxnSpPr>
          <p:cNvPr id="58" name="Connettore dirit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0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0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ttore dirit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ttore dirit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ttore dirit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cxnSp>
        <p:nvCxnSpPr>
          <p:cNvPr id="58" name="Connettore dirit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9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7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6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ttore dirit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o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ttore dirit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ttore dirit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ttore dirit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ttore dirit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ttore dirit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ttore dirit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o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ttore dirit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ttore dirit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ttore dirit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ttore dirit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ttore dirit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egnaposto piè di pa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212" name="Segnaposto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214" name="Segnaposto numero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3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ttore dirit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o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ttore dirit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ttore dirit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ttore dirit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tangolo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cxnSp>
        <p:nvCxnSpPr>
          <p:cNvPr id="60" name="Connettore diritto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5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ttore dirit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ttore dirit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ttore dirit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tango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59" name="Connettore dirit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07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o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ttore dirit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dirit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dirit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dirit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dirit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dirit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o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ttore dirit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dirit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dirit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ttore dirit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ttore dirit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dirit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ttore dirit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ttore dirit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ttore dirit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dirit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dirit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ttore dirit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o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ttore dirit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ttore dirit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ttore dirit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dirit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dirit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ttore dirit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cxnSp>
        <p:nvCxnSpPr>
          <p:cNvPr id="148" name="Connettore dirit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AAE39F4-C97E-417B-8B54-238FF5B44231}" type="datetimeFigureOut">
              <a:rPr lang="it-IT" smtClean="0"/>
              <a:t>17/12/2018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06EFAC16-5173-4AF1-AC42-5ED89BA0CD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01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4C2B6-F3F7-4D56-B9AB-6F70C728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IR Tracking Sensor </a:t>
            </a:r>
            <a:r>
              <a:rPr lang="it-IT" dirty="0" err="1"/>
              <a:t>Module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D45C55-CEF2-4A7F-A1EC-DD8A142D3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Main idea behind it</a:t>
            </a:r>
          </a:p>
          <a:p>
            <a:pPr marL="0" indent="0">
              <a:buNone/>
            </a:pPr>
            <a:r>
              <a:rPr lang="en-US" dirty="0"/>
              <a:t>An IR led shines on a reflective/absorbing surface. A photoresistor then changes its resistance depending on the received IR radiation and the resulting voltage is then compared by an LM393 dual comparator chip.</a:t>
            </a:r>
          </a:p>
          <a:p>
            <a:pPr marL="0" indent="0">
              <a:buNone/>
            </a:pPr>
            <a:r>
              <a:rPr lang="en-US" b="1" dirty="0"/>
              <a:t>Interface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standard IR Tracking Sensor has a 3 Pin interface. VCC and GND for power suppling and a SIG pin for checking if the reflectance is beyond the threshold.</a:t>
            </a:r>
          </a:p>
          <a:p>
            <a:pPr marL="0" indent="0">
              <a:buNone/>
            </a:pPr>
            <a:r>
              <a:rPr lang="en-US" dirty="0"/>
              <a:t>Our IR Tracking Sensor Module has also a fourth pin that allows the user to read the actual voltage signal of the sensor. However, we do not use that pin in our project.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0E51EE-D8C4-4FD8-A37E-C1FA2C28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8382" y="2096575"/>
            <a:ext cx="4437617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0BD83-C161-4317-860A-DD46AC2D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IR </a:t>
            </a:r>
            <a:r>
              <a:rPr lang="it-IT" dirty="0" err="1"/>
              <a:t>Reciever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– </a:t>
            </a:r>
            <a:r>
              <a:rPr lang="it-IT" dirty="0" err="1"/>
              <a:t>Schematic</a:t>
            </a:r>
            <a:endParaRPr lang="en-US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3E7ECED-AE06-4428-82EE-0D2D8BDA3B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2" y="3016083"/>
            <a:ext cx="2651734" cy="1968912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FB0323-3EDA-49D2-AFD4-E87C75856F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Observations on the schematics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on the PCB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circuit</a:t>
            </a:r>
            <a:r>
              <a:rPr lang="it-IT" dirty="0"/>
              <a:t> with a power </a:t>
            </a:r>
            <a:r>
              <a:rPr lang="it-IT" dirty="0" err="1"/>
              <a:t>stauts</a:t>
            </a:r>
            <a:r>
              <a:rPr lang="it-IT" dirty="0"/>
              <a:t> led (D1), a SIG status led (D2) and a </a:t>
            </a:r>
            <a:r>
              <a:rPr lang="it-IT" dirty="0" err="1"/>
              <a:t>capacitor</a:t>
            </a:r>
            <a:r>
              <a:rPr lang="it-IT" dirty="0"/>
              <a:t> for power </a:t>
            </a:r>
            <a:r>
              <a:rPr lang="it-IT" dirty="0" err="1"/>
              <a:t>stability</a:t>
            </a:r>
            <a:r>
              <a:rPr lang="it-IT" dirty="0"/>
              <a:t> (C1).</a:t>
            </a:r>
          </a:p>
          <a:p>
            <a:pPr marL="0" indent="0">
              <a:buNone/>
            </a:pPr>
            <a:r>
              <a:rPr lang="it-IT" b="1" dirty="0" err="1"/>
              <a:t>Remarks</a:t>
            </a:r>
            <a:r>
              <a:rPr lang="it-IT" b="1" dirty="0"/>
              <a:t> on the TL1838</a:t>
            </a:r>
          </a:p>
          <a:p>
            <a:pPr marL="0" indent="0">
              <a:buNone/>
            </a:pPr>
            <a:r>
              <a:rPr lang="it-IT" dirty="0"/>
              <a:t>The component has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for </a:t>
            </a:r>
            <a:r>
              <a:rPr lang="it-IT" dirty="0" err="1"/>
              <a:t>receiving</a:t>
            </a:r>
            <a:r>
              <a:rPr lang="it-IT" dirty="0"/>
              <a:t> 35-40KHz </a:t>
            </a:r>
            <a:r>
              <a:rPr lang="it-IT" dirty="0" err="1"/>
              <a:t>modulated</a:t>
            </a:r>
            <a:r>
              <a:rPr lang="it-IT" dirty="0"/>
              <a:t> </a:t>
            </a:r>
            <a:r>
              <a:rPr lang="it-IT" dirty="0" err="1"/>
              <a:t>signals</a:t>
            </a:r>
            <a:r>
              <a:rPr lang="it-IT" dirty="0"/>
              <a:t> in </a:t>
            </a:r>
            <a:r>
              <a:rPr lang="it-IT" dirty="0" err="1"/>
              <a:t>intervals</a:t>
            </a:r>
            <a:r>
              <a:rPr lang="it-IT" dirty="0"/>
              <a:t> of 600</a:t>
            </a:r>
            <a:r>
              <a:rPr lang="el-GR" dirty="0"/>
              <a:t> μ</a:t>
            </a:r>
            <a:r>
              <a:rPr lang="it-IT" dirty="0"/>
              <a:t>s.</a:t>
            </a:r>
            <a:br>
              <a:rPr lang="en-US" dirty="0"/>
            </a:br>
            <a:r>
              <a:rPr lang="en-US" dirty="0"/>
              <a:t>Unfortunately, we did not find the precise schematics of the component but only black-box schemes of its functioning.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5A36F4-912D-4E61-A9E1-9B210C81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826" y="2653613"/>
            <a:ext cx="2742174" cy="155077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5FAACC9-2E22-472B-A7B6-117CB1C8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348" y="4535883"/>
            <a:ext cx="2304210" cy="7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B7882-A5CB-4FED-BEE1-D0EC159F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(Simple) Physics of a DC Motor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ABEB370-C084-4450-A853-13068BBD3F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484" y="2026075"/>
            <a:ext cx="1987648" cy="1990277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16C880-F2C2-4B17-8831-97D5054EAD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From </a:t>
            </a:r>
            <a:r>
              <a:rPr lang="it-IT" b="1" dirty="0" err="1"/>
              <a:t>electrical</a:t>
            </a:r>
            <a:r>
              <a:rPr lang="it-IT" b="1" dirty="0"/>
              <a:t> to </a:t>
            </a:r>
            <a:r>
              <a:rPr lang="it-IT" b="1" dirty="0" err="1"/>
              <a:t>rotational</a:t>
            </a:r>
            <a:r>
              <a:rPr lang="it-IT" b="1" dirty="0"/>
              <a:t> </a:t>
            </a:r>
            <a:r>
              <a:rPr lang="it-IT" b="1" dirty="0" err="1"/>
              <a:t>energy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Two </a:t>
            </a:r>
            <a:r>
              <a:rPr lang="it-IT" dirty="0" err="1"/>
              <a:t>permanent</a:t>
            </a:r>
            <a:r>
              <a:rPr lang="it-IT" dirty="0"/>
              <a:t> </a:t>
            </a:r>
            <a:r>
              <a:rPr lang="it-IT" dirty="0" err="1"/>
              <a:t>magnets</a:t>
            </a:r>
            <a:r>
              <a:rPr lang="it-IT" dirty="0"/>
              <a:t> are </a:t>
            </a:r>
            <a:r>
              <a:rPr lang="it-IT" dirty="0" err="1"/>
              <a:t>placed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to an </a:t>
            </a:r>
            <a:r>
              <a:rPr lang="it-IT" dirty="0" err="1"/>
              <a:t>electromagnet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inductor</a:t>
            </a:r>
            <a:r>
              <a:rPr lang="it-IT" dirty="0"/>
              <a:t> </a:t>
            </a:r>
            <a:r>
              <a:rPr lang="it-IT" dirty="0" err="1"/>
              <a:t>connectors</a:t>
            </a:r>
            <a:r>
              <a:rPr lang="it-IT" dirty="0"/>
              <a:t> (a </a:t>
            </a:r>
            <a:r>
              <a:rPr lang="en-US" dirty="0"/>
              <a:t>pair of brushes</a:t>
            </a:r>
            <a:r>
              <a:rPr lang="it-IT" dirty="0"/>
              <a:t>) are </a:t>
            </a:r>
            <a:r>
              <a:rPr lang="it-IT" dirty="0" err="1"/>
              <a:t>placed</a:t>
            </a:r>
            <a:r>
              <a:rPr lang="it-IT" dirty="0"/>
              <a:t> in </a:t>
            </a:r>
            <a:r>
              <a:rPr lang="it-IT" dirty="0" err="1"/>
              <a:t>contact</a:t>
            </a:r>
            <a:r>
              <a:rPr lang="it-IT" dirty="0"/>
              <a:t> with a </a:t>
            </a:r>
            <a:r>
              <a:rPr lang="en-US" dirty="0"/>
              <a:t>split-ring commutator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in </a:t>
            </a:r>
            <a:r>
              <a:rPr lang="it-IT" dirty="0" err="1"/>
              <a:t>these</a:t>
            </a:r>
            <a:r>
              <a:rPr lang="it-IT" dirty="0"/>
              <a:t> pictures (</a:t>
            </a:r>
            <a:r>
              <a:rPr lang="it-IT" dirty="0" err="1"/>
              <a:t>real</a:t>
            </a:r>
            <a:r>
              <a:rPr lang="it-IT" dirty="0"/>
              <a:t> DC </a:t>
            </a:r>
            <a:r>
              <a:rPr lang="it-IT" dirty="0" err="1"/>
              <a:t>motors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2 sectors), </a:t>
            </a:r>
            <a:r>
              <a:rPr lang="en-US" dirty="0"/>
              <a:t>as the electromagnet is moving its polarity is changing and the shaft may keep rotating.</a:t>
            </a:r>
            <a:endParaRPr lang="it-IT" dirty="0"/>
          </a:p>
        </p:txBody>
      </p:sp>
      <p:pic>
        <p:nvPicPr>
          <p:cNvPr id="1026" name="Picture 2" descr="motor_revolution.JPG">
            <a:extLst>
              <a:ext uri="{FF2B5EF4-FFF2-40B4-BE49-F238E27FC236}">
                <a16:creationId xmlns:a16="http://schemas.microsoft.com/office/drawing/2014/main" id="{1431D973-8E51-4DC7-9183-47A892CE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32" y="2506398"/>
            <a:ext cx="2816598" cy="10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c-motor-tear-down.JPG">
            <a:extLst>
              <a:ext uri="{FF2B5EF4-FFF2-40B4-BE49-F238E27FC236}">
                <a16:creationId xmlns:a16="http://schemas.microsoft.com/office/drawing/2014/main" id="{F4C9282A-2508-49ED-A168-B9917315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38" y="4052158"/>
            <a:ext cx="3668377" cy="153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59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2B32-9754-4ACF-84F2-E4659B5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Controlling</a:t>
            </a:r>
            <a:r>
              <a:rPr lang="it-IT" dirty="0"/>
              <a:t> the Speed with PWM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628D0A3-6076-4AB7-B49E-29F1ABE198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398" y="3211417"/>
            <a:ext cx="3458654" cy="2472207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C15C1D-0DC9-44E3-93E5-984897230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speeds on a DC </a:t>
            </a:r>
            <a:r>
              <a:rPr lang="it-IT" dirty="0" err="1"/>
              <a:t>motor</a:t>
            </a:r>
            <a:r>
              <a:rPr lang="it-IT" dirty="0"/>
              <a:t>,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sufficent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voltage</a:t>
            </a:r>
            <a:r>
              <a:rPr lang="it-IT" dirty="0"/>
              <a:t>.</a:t>
            </a:r>
            <a:r>
              <a:rPr lang="it-IT" b="1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can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or </a:t>
            </a:r>
            <a:r>
              <a:rPr lang="it-IT" dirty="0" err="1"/>
              <a:t>microcontrollers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support Digital </a:t>
            </a:r>
            <a:r>
              <a:rPr lang="it-IT" dirty="0" err="1"/>
              <a:t>Outputs</a:t>
            </a:r>
            <a:r>
              <a:rPr lang="it-IT" dirty="0"/>
              <a:t> (e.g. </a:t>
            </a:r>
            <a:r>
              <a:rPr lang="it-IT" dirty="0" err="1"/>
              <a:t>all</a:t>
            </a:r>
            <a:r>
              <a:rPr lang="it-IT" dirty="0"/>
              <a:t> or nothing)?</a:t>
            </a:r>
          </a:p>
          <a:p>
            <a:pPr marL="0" indent="0">
              <a:buNone/>
            </a:pPr>
            <a:r>
              <a:rPr lang="en-US" b="1" dirty="0"/>
              <a:t>With Pulse Width Modulation (PWM)</a:t>
            </a:r>
          </a:p>
          <a:p>
            <a:pPr marL="0" indent="0">
              <a:buNone/>
            </a:pPr>
            <a:r>
              <a:rPr lang="en-US" dirty="0"/>
              <a:t>PWM is a technique which permits to adjust the average value of the voltage that’s going to the electronic device by turning on and off the power at a fast rate. The average voltage depends on the duty cycle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Arduino </a:t>
            </a:r>
            <a:r>
              <a:rPr lang="it-IT" dirty="0" err="1"/>
              <a:t>module</a:t>
            </a:r>
            <a:r>
              <a:rPr lang="it-IT" dirty="0"/>
              <a:t> and shield </a:t>
            </a:r>
            <a:r>
              <a:rPr lang="it-IT" dirty="0" err="1"/>
              <a:t>comes</a:t>
            </a:r>
            <a:r>
              <a:rPr lang="it-IT" dirty="0"/>
              <a:t> with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GPIO </a:t>
            </a:r>
            <a:r>
              <a:rPr lang="it-IT" dirty="0" err="1"/>
              <a:t>which</a:t>
            </a:r>
            <a:r>
              <a:rPr lang="it-IT" dirty="0"/>
              <a:t> supports PWM.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D136818-5314-492A-A498-5D3814631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9" y="2232211"/>
            <a:ext cx="4148233" cy="6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6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37BE1-7B10-432F-8F78-62B82A49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Controlling</a:t>
            </a:r>
            <a:r>
              <a:rPr lang="it-IT" dirty="0"/>
              <a:t> </a:t>
            </a:r>
            <a:r>
              <a:rPr lang="it-IT" dirty="0" err="1"/>
              <a:t>Everything</a:t>
            </a:r>
            <a:r>
              <a:rPr lang="it-IT" dirty="0"/>
              <a:t> with One </a:t>
            </a:r>
            <a:r>
              <a:rPr lang="it-IT" dirty="0" err="1"/>
              <a:t>Module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F01312-6F12-4776-B345-3E351C63A6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control </a:t>
            </a:r>
            <a:r>
              <a:rPr lang="it-IT" dirty="0" err="1"/>
              <a:t>both</a:t>
            </a:r>
            <a:r>
              <a:rPr lang="it-IT" dirty="0"/>
              <a:t> the PWM ‘</a:t>
            </a:r>
            <a:r>
              <a:rPr lang="it-IT" dirty="0" err="1"/>
              <a:t>voltage</a:t>
            </a:r>
            <a:r>
              <a:rPr lang="it-IT" dirty="0"/>
              <a:t>’ and the </a:t>
            </a:r>
            <a:r>
              <a:rPr lang="it-IT" dirty="0" err="1"/>
              <a:t>wheels</a:t>
            </a:r>
            <a:r>
              <a:rPr lang="it-IT" dirty="0"/>
              <a:t>’ </a:t>
            </a:r>
            <a:r>
              <a:rPr lang="it-IT" dirty="0" err="1"/>
              <a:t>direction</a:t>
            </a:r>
            <a:r>
              <a:rPr lang="it-IT" dirty="0"/>
              <a:t> (</a:t>
            </a:r>
            <a:r>
              <a:rPr lang="it-IT" dirty="0" err="1"/>
              <a:t>inverting</a:t>
            </a:r>
            <a:r>
              <a:rPr lang="it-IT" dirty="0"/>
              <a:t> the </a:t>
            </a:r>
            <a:r>
              <a:rPr lang="it-IT" dirty="0" err="1"/>
              <a:t>voltage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inverting</a:t>
            </a:r>
            <a:r>
              <a:rPr lang="it-IT" dirty="0"/>
              <a:t> the </a:t>
            </a:r>
            <a:r>
              <a:rPr lang="it-IT" dirty="0" err="1"/>
              <a:t>rotation</a:t>
            </a:r>
            <a:r>
              <a:rPr lang="it-IT" dirty="0"/>
              <a:t>), the </a:t>
            </a:r>
            <a:r>
              <a:rPr lang="it-IT" dirty="0" err="1"/>
              <a:t>most</a:t>
            </a:r>
            <a:r>
              <a:rPr lang="it-IT" dirty="0"/>
              <a:t> common </a:t>
            </a:r>
            <a:r>
              <a:rPr lang="it-IT" dirty="0" err="1"/>
              <a:t>module</a:t>
            </a:r>
            <a:r>
              <a:rPr lang="it-IT" dirty="0"/>
              <a:t> in </a:t>
            </a:r>
            <a:r>
              <a:rPr lang="it-IT" dirty="0" err="1"/>
              <a:t>amatorial</a:t>
            </a:r>
            <a:r>
              <a:rPr lang="it-IT" dirty="0"/>
              <a:t> projects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b="1" dirty="0"/>
              <a:t>L298N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supports </a:t>
            </a:r>
            <a:r>
              <a:rPr lang="en-US" dirty="0"/>
              <a:t>voltages between 5 and 35V, with a peak current up to 2A.</a:t>
            </a:r>
          </a:p>
          <a:p>
            <a:pPr marL="0" indent="0">
              <a:buNone/>
            </a:pPr>
            <a:r>
              <a:rPr lang="en-US" dirty="0"/>
              <a:t>Here we show a single module capable of controlling two wheels at the same time, but we actually make use of a bigger module with 2xL298N and some support circuits for controlling also Servo Motors.</a:t>
            </a:r>
            <a:endParaRPr lang="it-IT" dirty="0"/>
          </a:p>
        </p:txBody>
      </p:sp>
      <p:pic>
        <p:nvPicPr>
          <p:cNvPr id="3074" name="Picture 2" descr="L298N Dual H-Bridge Motor Driver">
            <a:extLst>
              <a:ext uri="{FF2B5EF4-FFF2-40B4-BE49-F238E27FC236}">
                <a16:creationId xmlns:a16="http://schemas.microsoft.com/office/drawing/2014/main" id="{DAFA49AB-EECF-49A8-A00D-25FD5021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" y="1842245"/>
            <a:ext cx="3048000" cy="22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72CDFBF-E47C-4D6A-9C37-44552846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89" y="4344084"/>
            <a:ext cx="3738665" cy="15188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AA460CA-3E41-4EF9-A60E-AB22C5070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7"/>
          <a:stretch/>
        </p:blipFill>
        <p:spPr>
          <a:xfrm>
            <a:off x="3483088" y="1910568"/>
            <a:ext cx="2702258" cy="216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FF46E-D81C-416E-9047-5B7F39DC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Inside a Servo Motor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637D0D-51BA-4A99-A137-E400C15726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0A77A4-69EF-4B9B-8285-7655C704F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8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20C89-53E0-4A4A-B5FC-BB9516F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 more thing… About the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F4545-318E-4EA6-A73B-58FB69FE8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84A994-C513-4399-90AD-F452404FD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0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32C02-B196-4756-BD52-36E0515C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Webpage</a:t>
            </a:r>
            <a:r>
              <a:rPr lang="it-IT" dirty="0"/>
              <a:t> and Access Point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DDF636-5068-4AE4-A86F-465C19C20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6B3D8C-EB1A-442B-BBAD-CF0413294D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5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82CC2-9509-418E-A0D6-8467F173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IR Tracking Sensor </a:t>
            </a:r>
            <a:r>
              <a:rPr lang="en-US" dirty="0"/>
              <a:t>Module – Schematics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B12D7C-3920-44C4-A84B-002517133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599" y="1981199"/>
            <a:ext cx="5113421" cy="4372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Observations on the schematics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Block A contains the U2 module that has the IR led and the Photoresistor.</a:t>
            </a:r>
          </a:p>
          <a:p>
            <a:pPr marL="0" indent="0">
              <a:buNone/>
            </a:pPr>
            <a:r>
              <a:rPr lang="en-US" dirty="0"/>
              <a:t>Block B contains a simple comparing circuit with two status led (D1 and D2) and one potentiometer R3 for manual regulating the threshold of the entire sensor. </a:t>
            </a:r>
            <a:br>
              <a:rPr lang="en-US" dirty="0"/>
            </a:br>
            <a:r>
              <a:rPr lang="en-US" dirty="0"/>
              <a:t>D1 indicates whether the sensor is powered up or not. D2 indicates if the signal is positive (SIG=VCC).</a:t>
            </a:r>
            <a:br>
              <a:rPr lang="en-US" dirty="0"/>
            </a:br>
            <a:r>
              <a:rPr lang="en-US" dirty="0"/>
              <a:t>LM393 is constituted by 2 standard low offset voltage comparators (only one is used) that returns VCC as +VCC and GND as -VCC, working indeed as a sort of Boolean operator. </a:t>
            </a:r>
            <a:br>
              <a:rPr lang="en-US" dirty="0"/>
            </a:br>
            <a:r>
              <a:rPr lang="en-US" dirty="0"/>
              <a:t>Capacitors C1 and C2 are placed in order to maintain SIG and 1IN- stable in case of power supplying problems.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DDD5158-5455-4DC2-801F-85D38B733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2985" y="2433136"/>
            <a:ext cx="5244416" cy="2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07276-60BB-4DFF-A6DF-F2208B06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HC-SR04 </a:t>
            </a:r>
            <a:r>
              <a:rPr lang="it-IT" i="1" dirty="0" err="1"/>
              <a:t>Echo</a:t>
            </a:r>
            <a:r>
              <a:rPr lang="it-IT" i="1" dirty="0"/>
              <a:t> Locator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A857ACB-6C89-4024-BFCE-F1A2ED0139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5000" l="5667" r="95667">
                        <a14:foregroundMark x1="5667" y1="54000" x2="13833" y2="49833"/>
                        <a14:foregroundMark x1="11500" y1="49833" x2="10000" y2="41000"/>
                        <a14:foregroundMark x1="15167" y1="37000" x2="20833" y2="33000"/>
                        <a14:foregroundMark x1="12167" y1="36833" x2="12167" y2="36833"/>
                        <a14:foregroundMark x1="15000" y1="36333" x2="11000" y2="39333"/>
                        <a14:foregroundMark x1="42667" y1="16333" x2="47667" y2="4667"/>
                        <a14:foregroundMark x1="47667" y1="4667" x2="60833" y2="4833"/>
                        <a14:foregroundMark x1="60833" y1="4833" x2="66167" y2="11333"/>
                        <a14:foregroundMark x1="64833" y1="7000" x2="52000" y2="3500"/>
                        <a14:foregroundMark x1="52000" y1="3500" x2="42667" y2="11167"/>
                        <a14:foregroundMark x1="41667" y1="15167" x2="41667" y2="15167"/>
                        <a14:foregroundMark x1="41667" y1="15167" x2="48167" y2="4000"/>
                        <a14:foregroundMark x1="48167" y1="4000" x2="61167" y2="3167"/>
                        <a14:foregroundMark x1="61167" y1="3167" x2="61333" y2="3167"/>
                        <a14:foregroundMark x1="56000" y1="3167" x2="56000" y2="3167"/>
                        <a14:foregroundMark x1="51333" y1="3667" x2="48667" y2="4833"/>
                        <a14:foregroundMark x1="44500" y1="6500" x2="44500" y2="6500"/>
                        <a14:foregroundMark x1="43833" y1="8167" x2="43833" y2="8167"/>
                        <a14:foregroundMark x1="43833" y1="8167" x2="43833" y2="8167"/>
                        <a14:foregroundMark x1="43167" y1="9333" x2="43167" y2="9333"/>
                        <a14:foregroundMark x1="46167" y1="6000" x2="46167" y2="6000"/>
                        <a14:foregroundMark x1="51333" y1="3667" x2="51333" y2="3667"/>
                        <a14:foregroundMark x1="53000" y1="2833" x2="53000" y2="2833"/>
                        <a14:foregroundMark x1="54167" y1="2000" x2="54167" y2="2000"/>
                        <a14:foregroundMark x1="54333" y1="2000" x2="54333" y2="2000"/>
                        <a14:foregroundMark x1="55000" y1="2000" x2="55667" y2="2000"/>
                        <a14:foregroundMark x1="56167" y1="2000" x2="56167" y2="2000"/>
                        <a14:foregroundMark x1="47500" y1="3000" x2="47500" y2="3000"/>
                        <a14:foregroundMark x1="14333" y1="35667" x2="21167" y2="32333"/>
                        <a14:foregroundMark x1="57167" y1="78333" x2="46833" y2="79167"/>
                        <a14:foregroundMark x1="67333" y1="72000" x2="83167" y2="69667"/>
                        <a14:foregroundMark x1="69500" y1="85167" x2="73833" y2="80500"/>
                        <a14:foregroundMark x1="77000" y1="79833" x2="65667" y2="85500"/>
                        <a14:foregroundMark x1="65667" y1="85500" x2="64333" y2="85500"/>
                        <a14:foregroundMark x1="70167" y1="87833" x2="68000" y2="85500"/>
                        <a14:foregroundMark x1="71500" y1="85000" x2="72667" y2="89167"/>
                        <a14:foregroundMark x1="73667" y1="80833" x2="76500" y2="85667"/>
                        <a14:foregroundMark x1="73500" y1="86333" x2="79333" y2="85000"/>
                        <a14:foregroundMark x1="55000" y1="91333" x2="43667" y2="93333"/>
                        <a14:foregroundMark x1="92333" y1="74333" x2="94833" y2="74333"/>
                        <a14:foregroundMark x1="95833" y1="73167" x2="92333" y2="70833"/>
                        <a14:foregroundMark x1="49500" y1="58167" x2="57333" y2="63833"/>
                        <a14:foregroundMark x1="51333" y1="54667" x2="58333" y2="59833"/>
                        <a14:foregroundMark x1="53167" y1="50500" x2="61833" y2="55500"/>
                        <a14:foregroundMark x1="56000" y1="58167" x2="61167" y2="54000"/>
                        <a14:foregroundMark x1="55000" y1="95000" x2="43167" y2="9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1981200"/>
            <a:ext cx="3810000" cy="3810000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773E17-5535-4F1C-8AC5-0505C8379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Main idea behind it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The sensor emits ultrasonic soundwaves to determine the distance of an object from 2cm to 400cm with a resolution of 0.3cm and a measuring angle of 30 degrees.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Main notes on interface and functionality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The sensor has an interface of 4 pins (VCC, Trig, Echo, GND). Whenever the Trig pin is set on HIGH, the transmitter (left piezo) sends the high-frequency soundwave. Whenever the receiver (right piezo) detects the echo of the soundwave, the Echo pin sets on HIGH.</a:t>
            </a:r>
          </a:p>
          <a:p>
            <a:pPr marL="0" indent="0">
              <a:buNone/>
            </a:pPr>
            <a:r>
              <a:rPr lang="en-US" dirty="0"/>
              <a:t>You can send and read signals to the sensor manually setting up triggers and delays of 5-10Microseconds with a standard Arduino Board</a:t>
            </a:r>
            <a:r>
              <a:rPr lang="en-US" b="1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5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BB70B-919C-458F-871D-1C7B37E4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HC-SR04 </a:t>
            </a:r>
            <a:r>
              <a:rPr lang="it-IT" i="1" dirty="0" err="1"/>
              <a:t>Echo</a:t>
            </a:r>
            <a:r>
              <a:rPr lang="it-IT" i="1" dirty="0"/>
              <a:t> Locator – </a:t>
            </a:r>
            <a:r>
              <a:rPr lang="en-US" i="1" dirty="0"/>
              <a:t>Schematic</a:t>
            </a:r>
            <a:endParaRPr lang="en-US" dirty="0"/>
          </a:p>
        </p:txBody>
      </p:sp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0260394-E538-48A0-A382-5FAD29433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0" y="1582737"/>
            <a:ext cx="9001959" cy="4358092"/>
          </a:xfrm>
        </p:spPr>
      </p:pic>
    </p:spTree>
    <p:extLst>
      <p:ext uri="{BB962C8B-B14F-4D97-AF65-F5344CB8AC3E}">
        <p14:creationId xmlns:p14="http://schemas.microsoft.com/office/powerpoint/2010/main" val="14817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37FF2-594D-459E-BB41-C1F57E1F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HC-SR04 </a:t>
            </a:r>
            <a:r>
              <a:rPr lang="it-IT" i="1" dirty="0" err="1"/>
              <a:t>Echo</a:t>
            </a:r>
            <a:r>
              <a:rPr lang="it-IT" i="1" dirty="0"/>
              <a:t> Locator – </a:t>
            </a:r>
            <a:r>
              <a:rPr lang="it-IT" i="1" dirty="0" err="1"/>
              <a:t>Schematic</a:t>
            </a:r>
            <a:r>
              <a:rPr lang="it-IT" i="1" dirty="0"/>
              <a:t> </a:t>
            </a:r>
            <a:r>
              <a:rPr lang="it-IT" i="1" dirty="0" err="1"/>
              <a:t>Analisys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65AF7B-C16E-45B1-A353-858A4F86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The HC-SR04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of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parts</a:t>
            </a:r>
            <a:r>
              <a:rPr lang="it-IT" dirty="0"/>
              <a:t>: </a:t>
            </a:r>
            <a:r>
              <a:rPr lang="it-IT" dirty="0" err="1"/>
              <a:t>microcontroller</a:t>
            </a:r>
            <a:r>
              <a:rPr lang="it-IT" dirty="0"/>
              <a:t>, </a:t>
            </a:r>
            <a:r>
              <a:rPr lang="it-IT" dirty="0" err="1"/>
              <a:t>Transmitter</a:t>
            </a:r>
            <a:r>
              <a:rPr lang="it-IT" dirty="0"/>
              <a:t> and Receiver with </a:t>
            </a:r>
            <a:r>
              <a:rPr lang="it-IT" dirty="0" err="1"/>
              <a:t>associated</a:t>
            </a:r>
            <a:r>
              <a:rPr lang="it-IT" dirty="0"/>
              <a:t> </a:t>
            </a:r>
            <a:r>
              <a:rPr lang="it-IT" dirty="0" err="1"/>
              <a:t>amplifiers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Microcontroller</a:t>
            </a:r>
            <a:r>
              <a:rPr lang="it-IT" b="1" dirty="0"/>
              <a:t> U1 (EM78P153):</a:t>
            </a:r>
          </a:p>
          <a:p>
            <a:r>
              <a:rPr lang="it-IT" dirty="0"/>
              <a:t>Interface with </a:t>
            </a:r>
            <a:r>
              <a:rPr lang="it-IT" dirty="0" err="1"/>
              <a:t>Trigh</a:t>
            </a:r>
            <a:r>
              <a:rPr lang="it-IT" dirty="0"/>
              <a:t> an </a:t>
            </a:r>
            <a:r>
              <a:rPr lang="it-IT" dirty="0" err="1"/>
              <a:t>Echo</a:t>
            </a:r>
            <a:r>
              <a:rPr lang="it-IT" dirty="0"/>
              <a:t> </a:t>
            </a:r>
            <a:r>
              <a:rPr lang="it-IT" dirty="0" err="1"/>
              <a:t>pins</a:t>
            </a:r>
            <a:endParaRPr lang="it-IT" dirty="0"/>
          </a:p>
          <a:p>
            <a:r>
              <a:rPr lang="it-IT" dirty="0"/>
              <a:t>Timing </a:t>
            </a:r>
            <a:r>
              <a:rPr lang="en-US" dirty="0"/>
              <a:t>and sending antiphase burst</a:t>
            </a:r>
            <a:endParaRPr lang="it-IT" dirty="0"/>
          </a:p>
          <a:p>
            <a:r>
              <a:rPr lang="it-IT" dirty="0" err="1"/>
              <a:t>Squelch</a:t>
            </a:r>
            <a:r>
              <a:rPr lang="it-IT" dirty="0"/>
              <a:t> control (i.e. cutting receiver </a:t>
            </a:r>
            <a:r>
              <a:rPr lang="it-IT" dirty="0" err="1"/>
              <a:t>during</a:t>
            </a:r>
            <a:r>
              <a:rPr lang="it-IT" dirty="0"/>
              <a:t> transmission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bogus</a:t>
            </a:r>
            <a:r>
              <a:rPr lang="it-IT" dirty="0"/>
              <a:t> </a:t>
            </a:r>
            <a:r>
              <a:rPr lang="it-IT" dirty="0" err="1"/>
              <a:t>echos</a:t>
            </a:r>
            <a:r>
              <a:rPr lang="it-IT" dirty="0"/>
              <a:t>)</a:t>
            </a:r>
          </a:p>
          <a:p>
            <a:r>
              <a:rPr lang="it-IT" dirty="0" err="1"/>
              <a:t>Receiving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 signal </a:t>
            </a:r>
            <a:r>
              <a:rPr lang="it-IT" dirty="0" err="1"/>
              <a:t>as</a:t>
            </a:r>
            <a:r>
              <a:rPr lang="it-IT" dirty="0"/>
              <a:t> a Rising </a:t>
            </a:r>
            <a:r>
              <a:rPr lang="it-IT" dirty="0" err="1"/>
              <a:t>edge</a:t>
            </a:r>
            <a:r>
              <a:rPr lang="it-IT" dirty="0"/>
              <a:t> interrupt</a:t>
            </a:r>
          </a:p>
          <a:p>
            <a:pPr marL="0" indent="0">
              <a:buNone/>
            </a:pPr>
            <a:r>
              <a:rPr lang="it-IT" b="1" dirty="0" err="1"/>
              <a:t>Transmitter</a:t>
            </a:r>
            <a:r>
              <a:rPr lang="it-IT" b="1" dirty="0"/>
              <a:t> U3 (MAX232):</a:t>
            </a:r>
          </a:p>
          <a:p>
            <a:r>
              <a:rPr lang="en-US" dirty="0"/>
              <a:t>Voltage drive to TX transducer from the antiphase TX signals from the micro (U1)</a:t>
            </a:r>
          </a:p>
          <a:p>
            <a:pPr marL="0" indent="0">
              <a:buNone/>
            </a:pPr>
            <a:r>
              <a:rPr lang="it-IT" b="1" dirty="0"/>
              <a:t>Receiver U2 (LM324):</a:t>
            </a:r>
          </a:p>
          <a:p>
            <a:r>
              <a:rPr lang="it-IT" dirty="0"/>
              <a:t>Quad op-</a:t>
            </a:r>
            <a:r>
              <a:rPr lang="it-IT" dirty="0" err="1"/>
              <a:t>amp</a:t>
            </a:r>
            <a:r>
              <a:rPr lang="it-IT" dirty="0"/>
              <a:t> (low grade 1MHz </a:t>
            </a:r>
            <a:r>
              <a:rPr lang="it-IT" dirty="0" err="1"/>
              <a:t>unity</a:t>
            </a:r>
            <a:r>
              <a:rPr lang="it-IT" dirty="0"/>
              <a:t> gain </a:t>
            </a:r>
            <a:r>
              <a:rPr lang="it-IT" dirty="0" err="1"/>
              <a:t>badwidth</a:t>
            </a:r>
            <a:r>
              <a:rPr lang="it-IT" dirty="0"/>
              <a:t> device)</a:t>
            </a:r>
          </a:p>
          <a:p>
            <a:pPr marL="0" indent="0">
              <a:buNone/>
            </a:pPr>
            <a:endParaRPr lang="en-US" b="1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52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5CE4B-EBB3-4372-9295-8CA3D98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more notes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i="1" dirty="0"/>
              <a:t>HC-SR04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D264A2-441C-4634-AE1B-E11752327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6015D0-0AEA-4DC8-A4AD-129D5FF9BE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9CDA53-2FA7-4230-9AFC-D14D7EE77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C8DDE9-8080-4E8F-826C-CC853D0B65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6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49D8D-BEAC-4774-BF8F-CA783E04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Piezo</a:t>
            </a:r>
            <a:r>
              <a:rPr lang="it-IT" dirty="0"/>
              <a:t> Active Buzzer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F6CA3CB-3F28-469A-AAF0-46E5DC5C7D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9503" y="2124303"/>
            <a:ext cx="3523793" cy="3523793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ECA094-B4F7-45B4-8F3F-040298F70D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Main idea behind it</a:t>
            </a:r>
          </a:p>
          <a:p>
            <a:pPr marL="0" indent="0">
              <a:buNone/>
            </a:pPr>
            <a:r>
              <a:rPr lang="it-IT" dirty="0"/>
              <a:t>W</a:t>
            </a:r>
            <a:r>
              <a:rPr lang="en-US" dirty="0" err="1"/>
              <a:t>henever</a:t>
            </a:r>
            <a:r>
              <a:rPr lang="en-US" dirty="0"/>
              <a:t> the module is powered and the trigger is set off, a membrane vibrates at a fixed frequency (Active Buzzer) generating a precise sound wave.</a:t>
            </a:r>
          </a:p>
          <a:p>
            <a:pPr marL="0" indent="0">
              <a:buNone/>
            </a:pPr>
            <a:r>
              <a:rPr lang="en-US" b="1" dirty="0"/>
              <a:t>Interface</a:t>
            </a:r>
          </a:p>
          <a:p>
            <a:pPr marL="0" indent="0">
              <a:buNone/>
            </a:pPr>
            <a:r>
              <a:rPr lang="it-IT" dirty="0"/>
              <a:t>VCC and GND for power supply and I/O for </a:t>
            </a:r>
            <a:r>
              <a:rPr lang="it-IT" dirty="0" err="1"/>
              <a:t>triggering</a:t>
            </a:r>
            <a:r>
              <a:rPr lang="it-IT" dirty="0"/>
              <a:t> the sound.</a:t>
            </a:r>
          </a:p>
          <a:p>
            <a:pPr marL="0" indent="0">
              <a:buNone/>
            </a:pPr>
            <a:r>
              <a:rPr lang="it-IT" dirty="0"/>
              <a:t>If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a Passive Buzzer,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no I/O pin, but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the precise sound frequency </a:t>
            </a:r>
            <a:r>
              <a:rPr lang="it-IT" dirty="0" err="1"/>
              <a:t>through</a:t>
            </a:r>
            <a:r>
              <a:rPr lang="it-IT" dirty="0"/>
              <a:t> the VCC and GND </a:t>
            </a:r>
            <a:r>
              <a:rPr lang="it-IT" dirty="0" err="1"/>
              <a:t>pins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AA503-3CD4-4227-9737-F8A8EB29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Piezo</a:t>
            </a:r>
            <a:r>
              <a:rPr lang="it-IT" dirty="0"/>
              <a:t> Active Buzzer – </a:t>
            </a:r>
            <a:r>
              <a:rPr lang="it-IT" dirty="0" err="1"/>
              <a:t>Schematic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E3AF5D3-96DC-4118-ACA7-8E0731218D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2124075"/>
            <a:ext cx="4572000" cy="3524250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947AEC-6AB3-4A05-8CE4-42FAB2DA53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Observations on the schematics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constituted</a:t>
            </a:r>
            <a:r>
              <a:rPr lang="it-IT" dirty="0"/>
              <a:t> by a </a:t>
            </a:r>
            <a:r>
              <a:rPr lang="it-IT" dirty="0" err="1"/>
              <a:t>resistance</a:t>
            </a:r>
            <a:r>
              <a:rPr lang="it-IT" dirty="0"/>
              <a:t> and a transistor that </a:t>
            </a:r>
            <a:r>
              <a:rPr lang="it-IT" dirty="0" err="1"/>
              <a:t>acts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switch on the I/O pin (nr. 2 connection).</a:t>
            </a:r>
          </a:p>
          <a:p>
            <a:pPr marL="0" indent="0">
              <a:buNone/>
            </a:pPr>
            <a:r>
              <a:rPr lang="it-IT" dirty="0"/>
              <a:t>The Active Buzzer B1 has a </a:t>
            </a:r>
            <a:r>
              <a:rPr lang="it-IT" dirty="0" err="1"/>
              <a:t>built</a:t>
            </a:r>
            <a:r>
              <a:rPr lang="it-IT" dirty="0"/>
              <a:t>-in </a:t>
            </a:r>
            <a:r>
              <a:rPr lang="it-IT" dirty="0" err="1"/>
              <a:t>oscillating</a:t>
            </a:r>
            <a:r>
              <a:rPr lang="it-IT" dirty="0"/>
              <a:t> source that </a:t>
            </a:r>
            <a:r>
              <a:rPr lang="it-IT" dirty="0" err="1"/>
              <a:t>will</a:t>
            </a:r>
            <a:r>
              <a:rPr lang="it-IT" dirty="0"/>
              <a:t> make a precise sound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electrified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2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C9528-226F-4EFB-8463-01D17570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IR </a:t>
            </a:r>
            <a:r>
              <a:rPr lang="it-IT" dirty="0" err="1"/>
              <a:t>Reciever</a:t>
            </a:r>
            <a:r>
              <a:rPr lang="it-IT" dirty="0"/>
              <a:t> </a:t>
            </a:r>
            <a:r>
              <a:rPr lang="it-IT" dirty="0" err="1"/>
              <a:t>Module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7222A79-38AC-40DA-8571-47E2DF486A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5269" y="2575446"/>
            <a:ext cx="3932261" cy="2621507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668F88-3580-4173-91AE-F0E71C616C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Main idea behind it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photodiode</a:t>
            </a:r>
            <a:r>
              <a:rPr lang="it-IT" dirty="0"/>
              <a:t> with </a:t>
            </a:r>
            <a:r>
              <a:rPr lang="it-IT" dirty="0" err="1"/>
              <a:t>integrated</a:t>
            </a:r>
            <a:r>
              <a:rPr lang="it-IT" dirty="0"/>
              <a:t> demodulator electronics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sealed</a:t>
            </a:r>
            <a:r>
              <a:rPr lang="it-IT" dirty="0"/>
              <a:t> on a </a:t>
            </a:r>
            <a:r>
              <a:rPr lang="it-IT" dirty="0" err="1"/>
              <a:t>simple</a:t>
            </a:r>
            <a:r>
              <a:rPr lang="it-IT" dirty="0"/>
              <a:t> PCB with 2 led status and a 3 pin </a:t>
            </a:r>
            <a:r>
              <a:rPr lang="it-IT" dirty="0" err="1"/>
              <a:t>interface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photodiode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TL1838 that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carrier</a:t>
            </a:r>
            <a:r>
              <a:rPr lang="it-IT" dirty="0"/>
              <a:t> </a:t>
            </a:r>
            <a:r>
              <a:rPr lang="it-IT" dirty="0" err="1"/>
              <a:t>frequencies</a:t>
            </a:r>
            <a:r>
              <a:rPr lang="it-IT" dirty="0"/>
              <a:t> of 35-40KHz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Interface</a:t>
            </a:r>
          </a:p>
          <a:p>
            <a:pPr marL="0" indent="0">
              <a:buNone/>
            </a:pPr>
            <a:r>
              <a:rPr lang="it-IT" dirty="0"/>
              <a:t>VCC and GND for power supply and SIG for </a:t>
            </a:r>
            <a:r>
              <a:rPr lang="it-IT" dirty="0" err="1"/>
              <a:t>measuring</a:t>
            </a:r>
            <a:r>
              <a:rPr lang="it-IT" dirty="0"/>
              <a:t> the IR </a:t>
            </a:r>
            <a:r>
              <a:rPr lang="it-IT" dirty="0" err="1"/>
              <a:t>signals</a:t>
            </a:r>
            <a:r>
              <a:rPr lang="it-IT" dirty="0"/>
              <a:t> </a:t>
            </a:r>
            <a:r>
              <a:rPr lang="it-IT" dirty="0" err="1"/>
              <a:t>recieved</a:t>
            </a:r>
            <a:r>
              <a:rPr lang="it-IT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ilo's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lo's Theme" id="{171584B8-2814-42F9-859F-BCD72F87EDF5}" vid="{C94ED590-F451-40F0-BD24-5E34FF9A3F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Filo's Theme</Template>
  <TotalTime>524</TotalTime>
  <Words>738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Arial</vt:lpstr>
      <vt:lpstr>Filo's Theme</vt:lpstr>
      <vt:lpstr>IR Tracking Sensor Module</vt:lpstr>
      <vt:lpstr>IR Tracking Sensor Module – Schematics</vt:lpstr>
      <vt:lpstr>HC-SR04 Echo Locator</vt:lpstr>
      <vt:lpstr>HC-SR04 Echo Locator – Schematic</vt:lpstr>
      <vt:lpstr>HC-SR04 Echo Locator – Schematic Analisys</vt:lpstr>
      <vt:lpstr>Some more notes about the HC-SR04</vt:lpstr>
      <vt:lpstr>Piezo Active Buzzer</vt:lpstr>
      <vt:lpstr>Piezo Active Buzzer – Schematic</vt:lpstr>
      <vt:lpstr>IR Reciever Module</vt:lpstr>
      <vt:lpstr>IR Reciever Module – Schematic</vt:lpstr>
      <vt:lpstr>The (Simple) Physics of a DC Motor</vt:lpstr>
      <vt:lpstr>Controlling the Speed with PWM</vt:lpstr>
      <vt:lpstr>Controlling Everything with One Module</vt:lpstr>
      <vt:lpstr>Inside a Servo Motor</vt:lpstr>
      <vt:lpstr>One more thing… About the Software</vt:lpstr>
      <vt:lpstr>Webpage and Access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 Emilio Montanari</dc:creator>
  <cp:lastModifiedBy>Carlo Emilio Montanari</cp:lastModifiedBy>
  <cp:revision>20</cp:revision>
  <dcterms:created xsi:type="dcterms:W3CDTF">2018-12-15T15:57:44Z</dcterms:created>
  <dcterms:modified xsi:type="dcterms:W3CDTF">2018-12-17T10:42:56Z</dcterms:modified>
</cp:coreProperties>
</file>