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7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39AA5-9E1B-9E45-BC09-932F90B7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C19E8A-3BAA-F044-B49B-6C72E9E0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F2DC1-1969-1F47-BBF6-E9DAF0D1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E4103-3771-E743-ABFF-FE1DAC1D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9B307B-906D-774F-8706-996F56DB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42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5560A-7728-5248-A2F3-B5D1C30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2545C-1899-0449-8B1F-0002EE5D0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01537-2C66-6743-A0FB-90DDB7F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B6C7CE-98AD-4945-B583-70FDB666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50E6BF-2754-9749-9471-55CFCB0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37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18FACB-BB05-A840-8996-6FEBE3653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E24128-94BA-8F4E-BC84-DCEB7C97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DE8801-ECFB-2B40-A93B-42B5C93B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94416-E815-564B-AEB2-6ECF1D8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38DD52-2E5C-8F4C-995A-937CFC18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2208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EB53C-5E01-F74C-81BC-87C733DC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452EF-633B-6849-BD7C-59FF118A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B09CF0-17CD-EF43-B7EC-4A95633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C5E4B-F219-E64B-AF1D-B74A34E9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EB1176-E75A-864F-A0F6-4DC7A33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08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E10CF-916D-6349-9308-636CCDA5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E88672-4562-C641-AA65-3E550859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F24291-4FB4-804C-881B-F061397E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4A3EA-1525-8349-85EA-A9C3365D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76371-A148-1141-8CEB-062CDC8A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55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374AE-6919-A346-A308-05E0EDB5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0B4EC-BE93-AD45-88B1-74C7906F4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21FD3D-91D2-3D4F-A4D7-BA2F1852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9FA694-F060-6743-B9E8-B3A66966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028D8E-61DA-7949-9407-E7AB642D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4E8AB-3E12-0D43-9325-B4943EC8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74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7407D-ED7D-2745-B070-7DE529EF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EAFD62-B563-C540-89EA-CE666AA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BACEF9-3B32-6648-AE4D-5065FB6F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3323B1-CF16-0941-ADC6-928B06612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D64A0C-211B-EE41-89D2-27D4F924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925169-CCC7-944C-AC0A-FD9CC9E3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18E711-F012-144C-A3F7-0499086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7E7664-2C7E-FD4B-AA73-F0434F0D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4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3EAE9-948B-474A-94E2-95DBF07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5CF5A1-90D3-2048-AF73-6F9EBF18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4B7B38-A0AE-CC47-942E-5701026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BC758-379A-964F-9053-C622F77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95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8366F0-170D-204E-8DC8-65A8D69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7D4473-0F99-B640-83FD-AC3CE40F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AD81E0-6D3D-5D48-A83D-4835AC88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260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8605A-C60C-8143-9C17-558D33D7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84A7E4-6078-DF4B-B561-42887D6F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9FC8CD-97AF-7942-8BDF-DC9AECA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783410-8484-6A43-AE65-8A4B6F77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53C464-DBE0-2441-89A3-B7765730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383D32-B492-FB46-B8D5-0E04674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562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B7EFF-24D0-9A44-AA6A-F14A2F1C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9E6DED-C7B1-584F-9090-63FC6FB08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32724C-C596-F74F-96DC-6B10C61E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C252C5-3198-404E-BBAA-09454966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817018-3289-3749-91A2-B4D74631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C09A27-6E68-164A-B27B-CFBFC383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20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528613-4356-974D-95E6-806B3E28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9D48D8-BB80-DB4E-8A24-CC1A3EC1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0A843-6CA6-704D-A422-C00B34CA2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10E7-6D8C-2F42-9F4F-6E3E7BFA2994}" type="datetimeFigureOut">
              <a:rPr lang="it-CH" smtClean="0"/>
              <a:t>10.12.19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AB1C0-8567-3142-91EF-E2143322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93F7F-4734-8648-B88F-B335F15E7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CC0F-2C1D-154A-88C0-0B71558637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716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5FB48-8D37-5042-BF67-56F60869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HackerLab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5377F3-9923-4547-8489-E41001D9F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Filippo Finke</a:t>
            </a:r>
          </a:p>
        </p:txBody>
      </p:sp>
    </p:spTree>
    <p:extLst>
      <p:ext uri="{BB962C8B-B14F-4D97-AF65-F5344CB8AC3E}">
        <p14:creationId xmlns:p14="http://schemas.microsoft.com/office/powerpoint/2010/main" val="33793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6DC-F93F-E345-9B0D-9B32B8AD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Testing.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893E21-32B1-FC44-B611-645D5BD5F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40" y="2591961"/>
            <a:ext cx="9972920" cy="1674077"/>
          </a:xfrm>
        </p:spPr>
      </p:pic>
    </p:spTree>
    <p:extLst>
      <p:ext uri="{BB962C8B-B14F-4D97-AF65-F5344CB8AC3E}">
        <p14:creationId xmlns:p14="http://schemas.microsoft.com/office/powerpoint/2010/main" val="41038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D2365-8217-4D45-AA50-31F67248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1"/>
            <a:ext cx="10515600" cy="1325563"/>
          </a:xfrm>
        </p:spPr>
        <p:txBody>
          <a:bodyPr/>
          <a:lstStyle/>
          <a:p>
            <a:r>
              <a:rPr lang="it-CH" dirty="0"/>
              <a:t>Pianifica consuntiva.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23068A4-58CB-F04D-A231-25D3BD4F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7961"/>
            <a:ext cx="12192000" cy="5880039"/>
          </a:xfrm>
        </p:spPr>
      </p:pic>
    </p:spTree>
    <p:extLst>
      <p:ext uri="{BB962C8B-B14F-4D97-AF65-F5344CB8AC3E}">
        <p14:creationId xmlns:p14="http://schemas.microsoft.com/office/powerpoint/2010/main" val="134837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5C779-F914-DE46-A4ED-DB1BE038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del sistema.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1B2474-0DE8-FC42-9BDF-F2F6792E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860550"/>
            <a:ext cx="10312400" cy="3136900"/>
          </a:xfrm>
        </p:spPr>
      </p:pic>
    </p:spTree>
    <p:extLst>
      <p:ext uri="{BB962C8B-B14F-4D97-AF65-F5344CB8AC3E}">
        <p14:creationId xmlns:p14="http://schemas.microsoft.com/office/powerpoint/2010/main" val="227820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4C49A-0F1A-BC48-BC5F-294C1B6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Dati e database.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672D2D-C217-4543-8ED9-F1F2176B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57" y="1560891"/>
            <a:ext cx="10356285" cy="3736218"/>
          </a:xfrm>
        </p:spPr>
      </p:pic>
    </p:spTree>
    <p:extLst>
      <p:ext uri="{BB962C8B-B14F-4D97-AF65-F5344CB8AC3E}">
        <p14:creationId xmlns:p14="http://schemas.microsoft.com/office/powerpoint/2010/main" val="206581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6C777-18F6-C449-9BEC-4F472B65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codice.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E3EDA13-B1D3-CF47-9C4E-D1B18EE7D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358" y="531050"/>
            <a:ext cx="2509283" cy="5795900"/>
          </a:xfrm>
        </p:spPr>
      </p:pic>
    </p:spTree>
    <p:extLst>
      <p:ext uri="{BB962C8B-B14F-4D97-AF65-F5344CB8AC3E}">
        <p14:creationId xmlns:p14="http://schemas.microsoft.com/office/powerpoint/2010/main" val="358266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4C746-EE5D-3043-8D83-565AC9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Vulnerabilità.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5A08B2C-AA5A-4C4C-A0C4-2231B3303E2B}"/>
              </a:ext>
            </a:extLst>
          </p:cNvPr>
          <p:cNvSpPr txBox="1">
            <a:spLocks/>
          </p:cNvSpPr>
          <p:nvPr/>
        </p:nvSpPr>
        <p:spPr>
          <a:xfrm>
            <a:off x="3443176" y="2141536"/>
            <a:ext cx="5305647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Account takeover</a:t>
            </a:r>
          </a:p>
          <a:p>
            <a:r>
              <a:rPr lang="it-CH" dirty="0"/>
              <a:t>Broken Authentication</a:t>
            </a:r>
          </a:p>
          <a:p>
            <a:r>
              <a:rPr lang="it-CH" dirty="0"/>
              <a:t>Cross Site Scripting</a:t>
            </a:r>
          </a:p>
          <a:p>
            <a:r>
              <a:rPr lang="it-CH" dirty="0"/>
              <a:t>Failure to Restrict URL Access</a:t>
            </a:r>
          </a:p>
          <a:p>
            <a:r>
              <a:rPr lang="it-CH" dirty="0"/>
              <a:t>Directory Traversal</a:t>
            </a:r>
          </a:p>
          <a:p>
            <a:r>
              <a:rPr lang="it-CH" dirty="0"/>
              <a:t>Insecure Direct Object References</a:t>
            </a:r>
          </a:p>
          <a:p>
            <a:r>
              <a:rPr lang="it-CH" dirty="0"/>
              <a:t>Security Misconfiguration</a:t>
            </a:r>
          </a:p>
          <a:p>
            <a:r>
              <a:rPr lang="it-CH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0210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2E5FB-DB34-014D-9B11-64E2805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principale.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7DE01A9-409D-9549-A351-4212B1D45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2" cy="5400000"/>
          </a:xfrm>
        </p:spPr>
      </p:pic>
    </p:spTree>
    <p:extLst>
      <p:ext uri="{BB962C8B-B14F-4D97-AF65-F5344CB8AC3E}">
        <p14:creationId xmlns:p14="http://schemas.microsoft.com/office/powerpoint/2010/main" val="152383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96F00-7D6D-0549-9CE8-03B79C62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di registrazione.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C65369-CE07-264C-AFF8-2F70607F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2" cy="5400000"/>
          </a:xfrm>
        </p:spPr>
      </p:pic>
    </p:spTree>
    <p:extLst>
      <p:ext uri="{BB962C8B-B14F-4D97-AF65-F5344CB8AC3E}">
        <p14:creationId xmlns:p14="http://schemas.microsoft.com/office/powerpoint/2010/main" val="223123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65E23-09E2-9F47-9E4E-9040728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articolo.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3619E0-9747-EC44-B4C2-0C7A17A79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9274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5BAD6-CCA0-8541-8009-C4C25EF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 profilo.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B7C4B0-C55E-4840-8B23-6ADDE81B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3406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2F44E-FBCC-CD4C-9583-CECC7F4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me.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A04576-93A8-CE4B-926E-79682695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675" y="2141536"/>
            <a:ext cx="4484649" cy="4716463"/>
          </a:xfrm>
        </p:spPr>
        <p:txBody>
          <a:bodyPr/>
          <a:lstStyle/>
          <a:p>
            <a:r>
              <a:rPr lang="it-CH" dirty="0"/>
              <a:t>Filippo Finke</a:t>
            </a:r>
          </a:p>
          <a:p>
            <a:pPr lvl="1"/>
            <a:r>
              <a:rPr lang="it-CH" dirty="0"/>
              <a:t>filippo.finke@samtrevano.ch</a:t>
            </a:r>
          </a:p>
        </p:txBody>
      </p:sp>
    </p:spTree>
    <p:extLst>
      <p:ext uri="{BB962C8B-B14F-4D97-AF65-F5344CB8AC3E}">
        <p14:creationId xmlns:p14="http://schemas.microsoft.com/office/powerpoint/2010/main" val="8787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4BCB-B3BC-F34B-835B-AE44D67F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Amministrazione articoli.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945D8F7-E7BB-2440-A3AB-94D3A3B4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422698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9EB80-B79B-D243-85CC-249BD28F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Amministrazione utenti.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C5B2FCB-77F2-FA44-ABCC-CD811286B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19" y="1458000"/>
            <a:ext cx="9614961" cy="5400000"/>
          </a:xfrm>
        </p:spPr>
      </p:pic>
    </p:spTree>
    <p:extLst>
      <p:ext uri="{BB962C8B-B14F-4D97-AF65-F5344CB8AC3E}">
        <p14:creationId xmlns:p14="http://schemas.microsoft.com/office/powerpoint/2010/main" val="245499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D0645-06C5-A94A-86CF-0BBB39F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15D0E47-EDBC-A343-A770-FA3E8A5AA9CC}"/>
              </a:ext>
            </a:extLst>
          </p:cNvPr>
          <p:cNvSpPr txBox="1">
            <a:spLocks/>
          </p:cNvSpPr>
          <p:nvPr/>
        </p:nvSpPr>
        <p:spPr>
          <a:xfrm>
            <a:off x="4952113" y="2141537"/>
            <a:ext cx="2287773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Vulnerabilità</a:t>
            </a:r>
          </a:p>
          <a:p>
            <a:r>
              <a:rPr lang="it-CH" dirty="0"/>
              <a:t>Generali</a:t>
            </a:r>
          </a:p>
        </p:txBody>
      </p:sp>
    </p:spTree>
    <p:extLst>
      <p:ext uri="{BB962C8B-B14F-4D97-AF65-F5344CB8AC3E}">
        <p14:creationId xmlns:p14="http://schemas.microsoft.com/office/powerpoint/2010/main" val="17003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09433-9D55-F34F-BB2A-F2B4B98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5450AF9-1E6D-7D4C-917B-2ECBA2802BE1}"/>
              </a:ext>
            </a:extLst>
          </p:cNvPr>
          <p:cNvSpPr txBox="1">
            <a:spLocks/>
          </p:cNvSpPr>
          <p:nvPr/>
        </p:nvSpPr>
        <p:spPr>
          <a:xfrm>
            <a:off x="4313717" y="2141537"/>
            <a:ext cx="3564566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Sistema di punteggio</a:t>
            </a:r>
          </a:p>
          <a:p>
            <a:r>
              <a:rPr lang="it-CH" dirty="0"/>
              <a:t>Nuove vulnerabilità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2844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581FB5-4CCA-FB42-ABCE-92A20988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F5136B3-2E7F-5E4B-A874-5D9494B84ADA}"/>
              </a:ext>
            </a:extLst>
          </p:cNvPr>
          <p:cNvSpPr txBox="1">
            <a:spLocks/>
          </p:cNvSpPr>
          <p:nvPr/>
        </p:nvSpPr>
        <p:spPr>
          <a:xfrm>
            <a:off x="3677536" y="2141537"/>
            <a:ext cx="4836928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Grazie per la vostra attenzione.</a:t>
            </a:r>
          </a:p>
        </p:txBody>
      </p:sp>
    </p:spTree>
    <p:extLst>
      <p:ext uri="{BB962C8B-B14F-4D97-AF65-F5344CB8AC3E}">
        <p14:creationId xmlns:p14="http://schemas.microsoft.com/office/powerpoint/2010/main" val="39687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6DB0B-EE1F-B045-BA5D-4E3DAD43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3CCA220-698D-BA41-A2CF-8A7537A689DD}"/>
              </a:ext>
            </a:extLst>
          </p:cNvPr>
          <p:cNvSpPr txBox="1">
            <a:spLocks/>
          </p:cNvSpPr>
          <p:nvPr/>
        </p:nvSpPr>
        <p:spPr>
          <a:xfrm>
            <a:off x="2743200" y="2141536"/>
            <a:ext cx="6705600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Sito web per la dimostrazione di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24331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28CA3-CEB3-A440-8CCD-492585B3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5BF33ED-B5DF-094D-A0C0-2A5A7A19AC7B}"/>
              </a:ext>
            </a:extLst>
          </p:cNvPr>
          <p:cNvSpPr txBox="1">
            <a:spLocks/>
          </p:cNvSpPr>
          <p:nvPr/>
        </p:nvSpPr>
        <p:spPr>
          <a:xfrm>
            <a:off x="5163014" y="2141536"/>
            <a:ext cx="1865971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Didattico</a:t>
            </a:r>
          </a:p>
          <a:p>
            <a:r>
              <a:rPr lang="it-CH" dirty="0"/>
              <a:t>Informare</a:t>
            </a:r>
          </a:p>
          <a:p>
            <a:r>
              <a:rPr lang="it-CH" dirty="0"/>
              <a:t>Mostrare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8D790B-D134-5B44-8509-393DBDB7089A}"/>
              </a:ext>
            </a:extLst>
          </p:cNvPr>
          <p:cNvSpPr txBox="1"/>
          <p:nvPr/>
        </p:nvSpPr>
        <p:spPr>
          <a:xfrm>
            <a:off x="4783873" y="2408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763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0F569-D181-AC42-94DB-40E6E0E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5D6D4A3-E2BB-4E46-9620-9D6FF6AF1033}"/>
              </a:ext>
            </a:extLst>
          </p:cNvPr>
          <p:cNvSpPr txBox="1">
            <a:spLocks/>
          </p:cNvSpPr>
          <p:nvPr/>
        </p:nvSpPr>
        <p:spPr>
          <a:xfrm>
            <a:off x="4072054" y="2141537"/>
            <a:ext cx="4047891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Applicativo web</a:t>
            </a:r>
          </a:p>
          <a:p>
            <a:r>
              <a:rPr lang="it-CH" dirty="0"/>
              <a:t>Volutamente vulnerabile</a:t>
            </a:r>
          </a:p>
          <a:p>
            <a:r>
              <a:rPr lang="it-CH" dirty="0"/>
              <a:t>Guide step by step</a:t>
            </a:r>
          </a:p>
          <a:p>
            <a:r>
              <a:rPr lang="it-CH" dirty="0"/>
              <a:t>Meccanismo di reset</a:t>
            </a:r>
            <a:br>
              <a:rPr lang="it-CH" dirty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7467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0D1EE-281C-CC4F-879F-9E5C1D47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 preventiva.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A504C8-081F-8A4A-94D8-55DCE109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844"/>
            <a:ext cx="12192000" cy="53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6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F167-7AA2-774A-B389-A2629639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8C2BB9-49A4-8D44-89BC-56DEC205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63" y="2715777"/>
            <a:ext cx="9813073" cy="1426446"/>
          </a:xfrm>
        </p:spPr>
      </p:pic>
    </p:spTree>
    <p:extLst>
      <p:ext uri="{BB962C8B-B14F-4D97-AF65-F5344CB8AC3E}">
        <p14:creationId xmlns:p14="http://schemas.microsoft.com/office/powerpoint/2010/main" val="30894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9E07C-1F9E-6F46-9AFA-C472566F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4D8229-7AB7-4D49-8153-20E1A0E4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8" y="2825750"/>
            <a:ext cx="11145024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877AB-2C19-EB46-8704-6711A04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C52D95-F31C-FF4F-B018-6ACC788D0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" y="1784195"/>
            <a:ext cx="11851045" cy="3289610"/>
          </a:xfrm>
        </p:spPr>
      </p:pic>
    </p:spTree>
    <p:extLst>
      <p:ext uri="{BB962C8B-B14F-4D97-AF65-F5344CB8AC3E}">
        <p14:creationId xmlns:p14="http://schemas.microsoft.com/office/powerpoint/2010/main" val="4147975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</Words>
  <Application>Microsoft Macintosh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di Office</vt:lpstr>
      <vt:lpstr>HackerLab</vt:lpstr>
      <vt:lpstr>Su di me.</vt:lpstr>
      <vt:lpstr>Introduzione.</vt:lpstr>
      <vt:lpstr>Scopo.</vt:lpstr>
      <vt:lpstr>Requisiti.</vt:lpstr>
      <vt:lpstr>Pianifica preventiva.</vt:lpstr>
      <vt:lpstr>Analisi.</vt:lpstr>
      <vt:lpstr>Progettazione.</vt:lpstr>
      <vt:lpstr>Implementazione.</vt:lpstr>
      <vt:lpstr>Testing.</vt:lpstr>
      <vt:lpstr>Pianifica consuntiva.</vt:lpstr>
      <vt:lpstr>Struttura del sistema.</vt:lpstr>
      <vt:lpstr>Dati e database.</vt:lpstr>
      <vt:lpstr>Struttura codice.</vt:lpstr>
      <vt:lpstr>Vulnerabilità.</vt:lpstr>
      <vt:lpstr>Pagina principale.</vt:lpstr>
      <vt:lpstr>Pagina di registrazione.</vt:lpstr>
      <vt:lpstr>Pagina articolo.</vt:lpstr>
      <vt:lpstr>Pagina profilo.</vt:lpstr>
      <vt:lpstr>Amministrazione articoli.</vt:lpstr>
      <vt:lpstr>Amministrazione utenti.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HackerLab</dc:title>
  <dc:creator>Microsoft Office User</dc:creator>
  <cp:lastModifiedBy>Microsoft Office User</cp:lastModifiedBy>
  <cp:revision>20</cp:revision>
  <dcterms:created xsi:type="dcterms:W3CDTF">2019-12-10T12:17:40Z</dcterms:created>
  <dcterms:modified xsi:type="dcterms:W3CDTF">2019-12-10T13:00:36Z</dcterms:modified>
</cp:coreProperties>
</file>