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Sito web con pagina di registrazione e verifica dati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Filippo Finke I3AC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9655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Pagina finale.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52" y="1825625"/>
            <a:ext cx="8916295" cy="4351338"/>
          </a:xfrm>
        </p:spPr>
      </p:pic>
    </p:spTree>
    <p:extLst>
      <p:ext uri="{BB962C8B-B14F-4D97-AF65-F5344CB8AC3E}">
        <p14:creationId xmlns:p14="http://schemas.microsoft.com/office/powerpoint/2010/main" val="15519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Passaggio di dati tra pagine.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979" y="2753668"/>
            <a:ext cx="10344416" cy="19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4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Validazione dati.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803" y="1391430"/>
            <a:ext cx="9606101" cy="33910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803" y="4941693"/>
            <a:ext cx="9713704" cy="137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Prevenire doppie richieste.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857" y="2484821"/>
            <a:ext cx="14839217" cy="190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Sviluppi futuri.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836" y="2553239"/>
            <a:ext cx="15745491" cy="188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6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Conclusione.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    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7330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Prima dell’innovazione.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333" y="2064082"/>
            <a:ext cx="4648200" cy="3009900"/>
          </a:xfrm>
        </p:spPr>
      </p:pic>
    </p:spTree>
    <p:extLst>
      <p:ext uri="{BB962C8B-B14F-4D97-AF65-F5344CB8AC3E}">
        <p14:creationId xmlns:p14="http://schemas.microsoft.com/office/powerpoint/2010/main" val="27315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92" y="1690688"/>
            <a:ext cx="4418459" cy="441845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Ora.</a:t>
            </a:r>
            <a:endParaRPr lang="it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1297"/>
            <a:ext cx="10225492" cy="503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5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Scopo.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3600" dirty="0" smtClean="0"/>
              <a:t>Semplificare</a:t>
            </a:r>
          </a:p>
          <a:p>
            <a:r>
              <a:rPr lang="it-CH" sz="3600" dirty="0" smtClean="0"/>
              <a:t>Velocizzare</a:t>
            </a:r>
          </a:p>
          <a:p>
            <a:r>
              <a:rPr lang="it-CH" sz="3600" dirty="0" smtClean="0"/>
              <a:t>Automatizzare</a:t>
            </a:r>
            <a:endParaRPr lang="it-CH" sz="3600" dirty="0"/>
          </a:p>
        </p:txBody>
      </p:sp>
    </p:spTree>
    <p:extLst>
      <p:ext uri="{BB962C8B-B14F-4D97-AF65-F5344CB8AC3E}">
        <p14:creationId xmlns:p14="http://schemas.microsoft.com/office/powerpoint/2010/main" val="239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Preventivo.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843" y="1825625"/>
            <a:ext cx="7650314" cy="4351338"/>
          </a:xfrm>
        </p:spPr>
      </p:pic>
    </p:spTree>
    <p:extLst>
      <p:ext uri="{BB962C8B-B14F-4D97-AF65-F5344CB8AC3E}">
        <p14:creationId xmlns:p14="http://schemas.microsoft.com/office/powerpoint/2010/main" val="124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Consuntivo.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696" y="1825625"/>
            <a:ext cx="7630607" cy="4351338"/>
          </a:xfrm>
        </p:spPr>
      </p:pic>
    </p:spTree>
    <p:extLst>
      <p:ext uri="{BB962C8B-B14F-4D97-AF65-F5344CB8AC3E}">
        <p14:creationId xmlns:p14="http://schemas.microsoft.com/office/powerpoint/2010/main" val="19605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Pagina di benvenuto.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121" y="1825625"/>
            <a:ext cx="8973758" cy="4351338"/>
          </a:xfrm>
        </p:spPr>
      </p:pic>
    </p:spTree>
    <p:extLst>
      <p:ext uri="{BB962C8B-B14F-4D97-AF65-F5344CB8AC3E}">
        <p14:creationId xmlns:p14="http://schemas.microsoft.com/office/powerpoint/2010/main" val="311833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Pagina di registrazione.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39" y="1825625"/>
            <a:ext cx="8833122" cy="4351338"/>
          </a:xfrm>
        </p:spPr>
      </p:pic>
    </p:spTree>
    <p:extLst>
      <p:ext uri="{BB962C8B-B14F-4D97-AF65-F5344CB8AC3E}">
        <p14:creationId xmlns:p14="http://schemas.microsoft.com/office/powerpoint/2010/main" val="8004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Pagina di controllo.	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91" y="1825625"/>
            <a:ext cx="9019617" cy="4351338"/>
          </a:xfrm>
        </p:spPr>
      </p:pic>
    </p:spTree>
    <p:extLst>
      <p:ext uri="{BB962C8B-B14F-4D97-AF65-F5344CB8AC3E}">
        <p14:creationId xmlns:p14="http://schemas.microsoft.com/office/powerpoint/2010/main" val="396969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62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Sito web con pagina di registrazione e verifica dati</vt:lpstr>
      <vt:lpstr>Prima dell’innovazione.</vt:lpstr>
      <vt:lpstr>Ora.</vt:lpstr>
      <vt:lpstr>Scopo.</vt:lpstr>
      <vt:lpstr>GANTT Preventivo.</vt:lpstr>
      <vt:lpstr>GANTT Consuntivo.</vt:lpstr>
      <vt:lpstr>Pagina di benvenuto.</vt:lpstr>
      <vt:lpstr>Pagina di registrazione.</vt:lpstr>
      <vt:lpstr>Pagina di controllo. </vt:lpstr>
      <vt:lpstr>Pagina finale.</vt:lpstr>
      <vt:lpstr>Passaggio di dati tra pagine.</vt:lpstr>
      <vt:lpstr>Validazione dati.</vt:lpstr>
      <vt:lpstr>Prevenire doppie richieste.</vt:lpstr>
      <vt:lpstr>Sviluppi futuri.</vt:lpstr>
      <vt:lpstr>Conclusione.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Sito web con pagina di registrazione e verifica dati</dc:title>
  <dc:creator>Filippo Finke</dc:creator>
  <cp:lastModifiedBy>Filippo Finke</cp:lastModifiedBy>
  <cp:revision>12</cp:revision>
  <dcterms:created xsi:type="dcterms:W3CDTF">2018-11-07T12:32:48Z</dcterms:created>
  <dcterms:modified xsi:type="dcterms:W3CDTF">2018-11-07T13:42:49Z</dcterms:modified>
</cp:coreProperties>
</file>