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59" r:id="rId4"/>
    <p:sldId id="273" r:id="rId5"/>
    <p:sldId id="260" r:id="rId6"/>
    <p:sldId id="261" r:id="rId7"/>
    <p:sldId id="274" r:id="rId8"/>
    <p:sldId id="262" r:id="rId9"/>
    <p:sldId id="263" r:id="rId10"/>
    <p:sldId id="264" r:id="rId11"/>
    <p:sldId id="265" r:id="rId12"/>
    <p:sldId id="276" r:id="rId13"/>
    <p:sldId id="268" r:id="rId14"/>
    <p:sldId id="267" r:id="rId15"/>
    <p:sldId id="266" r:id="rId16"/>
    <p:sldId id="275" r:id="rId17"/>
    <p:sldId id="271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/>
              <a:t>Sito web con pagina di registrazione e verifica dati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 smtClean="0"/>
              <a:t>Filippo Finke I3AC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96554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Pagina di controllo.	</a:t>
            </a:r>
            <a:endParaRPr lang="it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191" y="1825625"/>
            <a:ext cx="9019617" cy="4351338"/>
          </a:xfrm>
        </p:spPr>
      </p:pic>
    </p:spTree>
    <p:extLst>
      <p:ext uri="{BB962C8B-B14F-4D97-AF65-F5344CB8AC3E}">
        <p14:creationId xmlns:p14="http://schemas.microsoft.com/office/powerpoint/2010/main" val="396969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Pagina finale.</a:t>
            </a:r>
            <a:endParaRPr lang="it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52" y="1825625"/>
            <a:ext cx="8916295" cy="4351338"/>
          </a:xfrm>
        </p:spPr>
      </p:pic>
    </p:spTree>
    <p:extLst>
      <p:ext uri="{BB962C8B-B14F-4D97-AF65-F5344CB8AC3E}">
        <p14:creationId xmlns:p14="http://schemas.microsoft.com/office/powerpoint/2010/main" val="155193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Librerie.	</a:t>
            </a:r>
            <a:endParaRPr lang="it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266" y="2277687"/>
            <a:ext cx="3504507" cy="2094807"/>
          </a:xfrm>
        </p:spPr>
        <p:txBody>
          <a:bodyPr>
            <a:noAutofit/>
          </a:bodyPr>
          <a:lstStyle/>
          <a:p>
            <a:r>
              <a:rPr lang="it-CH" sz="4000" dirty="0" smtClean="0"/>
              <a:t>Notify.js</a:t>
            </a:r>
          </a:p>
          <a:p>
            <a:r>
              <a:rPr lang="it-CH" sz="4000" dirty="0" smtClean="0"/>
              <a:t>jQuery.js</a:t>
            </a:r>
          </a:p>
          <a:p>
            <a:r>
              <a:rPr lang="it-CH" sz="4000" dirty="0" smtClean="0"/>
              <a:t>Materialize</a:t>
            </a:r>
            <a:endParaRPr lang="it-CH" sz="4000" dirty="0"/>
          </a:p>
        </p:txBody>
      </p:sp>
    </p:spTree>
    <p:extLst>
      <p:ext uri="{BB962C8B-B14F-4D97-AF65-F5344CB8AC3E}">
        <p14:creationId xmlns:p14="http://schemas.microsoft.com/office/powerpoint/2010/main" val="7444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Passaggio di dati tra pagine.</a:t>
            </a:r>
            <a:endParaRPr lang="it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979" y="2753668"/>
            <a:ext cx="10344416" cy="195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4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Validazione dati.</a:t>
            </a:r>
            <a:endParaRPr lang="it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803" y="1391430"/>
            <a:ext cx="9606101" cy="33910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803" y="4941693"/>
            <a:ext cx="9713704" cy="137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3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Prevenire doppie richieste.</a:t>
            </a:r>
            <a:endParaRPr lang="it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857" y="2484821"/>
            <a:ext cx="14839217" cy="190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6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Test.</a:t>
            </a:r>
            <a:endParaRPr lang="it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4862" y="2274512"/>
            <a:ext cx="10515600" cy="4351338"/>
          </a:xfrm>
        </p:spPr>
        <p:txBody>
          <a:bodyPr>
            <a:normAutofit/>
          </a:bodyPr>
          <a:lstStyle/>
          <a:p>
            <a:r>
              <a:rPr lang="it-CH" sz="4000" dirty="0" smtClean="0"/>
              <a:t>Controllo validazione dei dati</a:t>
            </a:r>
          </a:p>
          <a:p>
            <a:r>
              <a:rPr lang="it-CH" sz="4000" dirty="0" smtClean="0"/>
              <a:t>Test classe di gestione file csv</a:t>
            </a:r>
          </a:p>
          <a:p>
            <a:r>
              <a:rPr lang="it-CH" sz="4000" dirty="0" smtClean="0"/>
              <a:t>Test funzione cancella e correggi</a:t>
            </a:r>
            <a:endParaRPr lang="it-CH" sz="4000" dirty="0"/>
          </a:p>
        </p:txBody>
      </p:sp>
    </p:spTree>
    <p:extLst>
      <p:ext uri="{BB962C8B-B14F-4D97-AF65-F5344CB8AC3E}">
        <p14:creationId xmlns:p14="http://schemas.microsoft.com/office/powerpoint/2010/main" val="312025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Mancanze conosciute.</a:t>
            </a:r>
            <a:endParaRPr lang="it-CH" dirty="0"/>
          </a:p>
        </p:txBody>
      </p:sp>
      <p:pic>
        <p:nvPicPr>
          <p:cNvPr id="1026" name="Picture 2" descr="InternetExplorerErr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489" y="2576944"/>
            <a:ext cx="5523452" cy="1970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74489" y="1886988"/>
            <a:ext cx="5228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3200" dirty="0" smtClean="0"/>
              <a:t>Internet Explorer</a:t>
            </a:r>
            <a:endParaRPr lang="it-CH" sz="3200" dirty="0"/>
          </a:p>
        </p:txBody>
      </p:sp>
    </p:spTree>
    <p:extLst>
      <p:ext uri="{BB962C8B-B14F-4D97-AF65-F5344CB8AC3E}">
        <p14:creationId xmlns:p14="http://schemas.microsoft.com/office/powerpoint/2010/main" val="47136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Sviluppi futuri.</a:t>
            </a:r>
            <a:endParaRPr lang="it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337" y="2514600"/>
            <a:ext cx="16635657" cy="198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6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207" y="2550294"/>
            <a:ext cx="4188537" cy="1325563"/>
          </a:xfrm>
        </p:spPr>
        <p:txBody>
          <a:bodyPr>
            <a:normAutofit fontScale="90000"/>
          </a:bodyPr>
          <a:lstStyle/>
          <a:p>
            <a:r>
              <a:rPr lang="it-CH" sz="6600" dirty="0" smtClean="0"/>
              <a:t>Conclusioni.</a:t>
            </a:r>
            <a:endParaRPr lang="it-CH" sz="6600" dirty="0"/>
          </a:p>
        </p:txBody>
      </p:sp>
    </p:spTree>
    <p:extLst>
      <p:ext uri="{BB962C8B-B14F-4D97-AF65-F5344CB8AC3E}">
        <p14:creationId xmlns:p14="http://schemas.microsoft.com/office/powerpoint/2010/main" val="173301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Introduzione.</a:t>
            </a:r>
            <a:endParaRPr lang="it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3594" y="3130723"/>
            <a:ext cx="8704811" cy="784571"/>
          </a:xfrm>
        </p:spPr>
        <p:txBody>
          <a:bodyPr>
            <a:noAutofit/>
          </a:bodyPr>
          <a:lstStyle/>
          <a:p>
            <a:r>
              <a:rPr lang="it-CH" sz="4000" dirty="0" smtClean="0"/>
              <a:t>Applicativo WEB per la raccolta di dati.</a:t>
            </a:r>
            <a:endParaRPr lang="it-CH" sz="4000" dirty="0"/>
          </a:p>
        </p:txBody>
      </p:sp>
    </p:spTree>
    <p:extLst>
      <p:ext uri="{BB962C8B-B14F-4D97-AF65-F5344CB8AC3E}">
        <p14:creationId xmlns:p14="http://schemas.microsoft.com/office/powerpoint/2010/main" val="52820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Scopo.</a:t>
            </a:r>
            <a:endParaRPr lang="it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2227" y="1943274"/>
            <a:ext cx="3567545" cy="2520661"/>
          </a:xfrm>
        </p:spPr>
        <p:txBody>
          <a:bodyPr>
            <a:normAutofit/>
          </a:bodyPr>
          <a:lstStyle/>
          <a:p>
            <a:r>
              <a:rPr lang="it-CH" sz="4000" dirty="0" smtClean="0"/>
              <a:t>Semplificare</a:t>
            </a:r>
          </a:p>
          <a:p>
            <a:r>
              <a:rPr lang="it-CH" sz="4000" dirty="0" smtClean="0"/>
              <a:t>Velocizzare</a:t>
            </a:r>
          </a:p>
          <a:p>
            <a:r>
              <a:rPr lang="it-CH" sz="4000" dirty="0" smtClean="0"/>
              <a:t>Automatizzare</a:t>
            </a:r>
            <a:endParaRPr lang="it-CH" sz="4000" dirty="0"/>
          </a:p>
        </p:txBody>
      </p:sp>
    </p:spTree>
    <p:extLst>
      <p:ext uri="{BB962C8B-B14F-4D97-AF65-F5344CB8AC3E}">
        <p14:creationId xmlns:p14="http://schemas.microsoft.com/office/powerpoint/2010/main" val="2391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Requisiti.</a:t>
            </a:r>
            <a:endParaRPr lang="it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107" y="1892127"/>
            <a:ext cx="7773785" cy="4351338"/>
          </a:xfrm>
        </p:spPr>
        <p:txBody>
          <a:bodyPr>
            <a:normAutofit/>
          </a:bodyPr>
          <a:lstStyle/>
          <a:p>
            <a:r>
              <a:rPr lang="it-CH" sz="4000" dirty="0" smtClean="0"/>
              <a:t>Applicativo WEB</a:t>
            </a:r>
          </a:p>
          <a:p>
            <a:r>
              <a:rPr lang="it-CH" sz="4000" dirty="0" smtClean="0"/>
              <a:t>Verifica di campi lato server / client</a:t>
            </a:r>
          </a:p>
          <a:p>
            <a:r>
              <a:rPr lang="it-CH" sz="4000" dirty="0" smtClean="0"/>
              <a:t>Salvataggio su file csv</a:t>
            </a:r>
          </a:p>
          <a:p>
            <a:endParaRPr lang="it-CH" sz="4000" dirty="0"/>
          </a:p>
        </p:txBody>
      </p:sp>
    </p:spTree>
    <p:extLst>
      <p:ext uri="{BB962C8B-B14F-4D97-AF65-F5344CB8AC3E}">
        <p14:creationId xmlns:p14="http://schemas.microsoft.com/office/powerpoint/2010/main" val="69833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GANTT Preventivo.</a:t>
            </a:r>
            <a:endParaRPr lang="it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843" y="1825625"/>
            <a:ext cx="7650314" cy="4351338"/>
          </a:xfrm>
        </p:spPr>
      </p:pic>
    </p:spTree>
    <p:extLst>
      <p:ext uri="{BB962C8B-B14F-4D97-AF65-F5344CB8AC3E}">
        <p14:creationId xmlns:p14="http://schemas.microsoft.com/office/powerpoint/2010/main" val="1243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GANTT Consuntivo.</a:t>
            </a:r>
            <a:endParaRPr lang="it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696" y="1825625"/>
            <a:ext cx="7630607" cy="4351338"/>
          </a:xfrm>
        </p:spPr>
      </p:pic>
    </p:spTree>
    <p:extLst>
      <p:ext uri="{BB962C8B-B14F-4D97-AF65-F5344CB8AC3E}">
        <p14:creationId xmlns:p14="http://schemas.microsoft.com/office/powerpoint/2010/main" val="196052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Struttura del sistema.</a:t>
            </a:r>
            <a:endParaRPr lang="it-CH" dirty="0"/>
          </a:p>
        </p:txBody>
      </p:sp>
      <p:pic>
        <p:nvPicPr>
          <p:cNvPr id="1026" name="Picture 2" descr="DesignInfrastruttu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48" y="2056418"/>
            <a:ext cx="9823503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128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Pagina di benvenuto.</a:t>
            </a:r>
            <a:endParaRPr lang="it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121" y="1825625"/>
            <a:ext cx="8973758" cy="4351338"/>
          </a:xfrm>
        </p:spPr>
      </p:pic>
    </p:spTree>
    <p:extLst>
      <p:ext uri="{BB962C8B-B14F-4D97-AF65-F5344CB8AC3E}">
        <p14:creationId xmlns:p14="http://schemas.microsoft.com/office/powerpoint/2010/main" val="311833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Pagina di registrazione.</a:t>
            </a:r>
            <a:endParaRPr lang="it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439" y="1825625"/>
            <a:ext cx="8833122" cy="4351338"/>
          </a:xfrm>
        </p:spPr>
      </p:pic>
    </p:spTree>
    <p:extLst>
      <p:ext uri="{BB962C8B-B14F-4D97-AF65-F5344CB8AC3E}">
        <p14:creationId xmlns:p14="http://schemas.microsoft.com/office/powerpoint/2010/main" val="8004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112</Words>
  <Application>Microsoft Office PowerPoint</Application>
  <PresentationFormat>Widescreen</PresentationFormat>
  <Paragraphs>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Sito web con pagina di registrazione e verifica dati</vt:lpstr>
      <vt:lpstr>Introduzione.</vt:lpstr>
      <vt:lpstr>Scopo.</vt:lpstr>
      <vt:lpstr>Requisiti.</vt:lpstr>
      <vt:lpstr>GANTT Preventivo.</vt:lpstr>
      <vt:lpstr>GANTT Consuntivo.</vt:lpstr>
      <vt:lpstr>Struttura del sistema.</vt:lpstr>
      <vt:lpstr>Pagina di benvenuto.</vt:lpstr>
      <vt:lpstr>Pagina di registrazione.</vt:lpstr>
      <vt:lpstr>Pagina di controllo. </vt:lpstr>
      <vt:lpstr>Pagina finale.</vt:lpstr>
      <vt:lpstr>Librerie. </vt:lpstr>
      <vt:lpstr>Passaggio di dati tra pagine.</vt:lpstr>
      <vt:lpstr>Validazione dati.</vt:lpstr>
      <vt:lpstr>Prevenire doppie richieste.</vt:lpstr>
      <vt:lpstr>Test.</vt:lpstr>
      <vt:lpstr>Mancanze conosciute.</vt:lpstr>
      <vt:lpstr>Sviluppi futuri.</vt:lpstr>
      <vt:lpstr>Conclusioni.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Sito web con pagina di registrazione e verifica dati</dc:title>
  <dc:creator>Filippo Finke</dc:creator>
  <cp:lastModifiedBy>Filippo Finke</cp:lastModifiedBy>
  <cp:revision>23</cp:revision>
  <dcterms:created xsi:type="dcterms:W3CDTF">2018-11-07T12:32:48Z</dcterms:created>
  <dcterms:modified xsi:type="dcterms:W3CDTF">2018-11-09T14:29:13Z</dcterms:modified>
</cp:coreProperties>
</file>