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9" r:id="rId4"/>
    <p:sldId id="273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8" r:id="rId13"/>
    <p:sldId id="267" r:id="rId14"/>
    <p:sldId id="266" r:id="rId15"/>
    <p:sldId id="275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Sito web con pagina di registrazione e verifica dati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Filippo Finke I3AC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controllo.	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91" y="1825625"/>
            <a:ext cx="9019617" cy="4351338"/>
          </a:xfrm>
        </p:spPr>
      </p:pic>
    </p:spTree>
    <p:extLst>
      <p:ext uri="{BB962C8B-B14F-4D97-AF65-F5344CB8AC3E}">
        <p14:creationId xmlns:p14="http://schemas.microsoft.com/office/powerpoint/2010/main" val="3969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finale.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1551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Passaggio di dati tra pagine.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79" y="2753668"/>
            <a:ext cx="10344416" cy="19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Validazione dati.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803" y="1391430"/>
            <a:ext cx="9606101" cy="3391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03" y="4941693"/>
            <a:ext cx="9713704" cy="13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Prevenire doppie richieste.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57" y="2484821"/>
            <a:ext cx="14839217" cy="19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62" y="2274512"/>
            <a:ext cx="10515600" cy="4351338"/>
          </a:xfrm>
        </p:spPr>
        <p:txBody>
          <a:bodyPr>
            <a:normAutofit/>
          </a:bodyPr>
          <a:lstStyle/>
          <a:p>
            <a:r>
              <a:rPr lang="it-CH" sz="4000" dirty="0" smtClean="0"/>
              <a:t>Controllo validazione dei dati</a:t>
            </a:r>
          </a:p>
          <a:p>
            <a:r>
              <a:rPr lang="it-CH" sz="4000" dirty="0" smtClean="0"/>
              <a:t>Test classe di gestione file csv</a:t>
            </a:r>
          </a:p>
          <a:p>
            <a:r>
              <a:rPr lang="it-CH" sz="4000" dirty="0" smtClean="0"/>
              <a:t>Test funzione cancella e correggi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31202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Mancanze conosciute.</a:t>
            </a:r>
            <a:endParaRPr lang="it-CH" dirty="0"/>
          </a:p>
        </p:txBody>
      </p:sp>
      <p:pic>
        <p:nvPicPr>
          <p:cNvPr id="1026" name="Picture 2" descr="InternetExplorer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89" y="2576944"/>
            <a:ext cx="5523452" cy="19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4489" y="1886988"/>
            <a:ext cx="52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dirty="0" smtClean="0"/>
              <a:t>Internet Explorer</a:t>
            </a:r>
            <a:endParaRPr lang="it-CH" sz="3200" dirty="0"/>
          </a:p>
        </p:txBody>
      </p:sp>
    </p:spTree>
    <p:extLst>
      <p:ext uri="{BB962C8B-B14F-4D97-AF65-F5344CB8AC3E}">
        <p14:creationId xmlns:p14="http://schemas.microsoft.com/office/powerpoint/2010/main" val="471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37" y="2514600"/>
            <a:ext cx="16635657" cy="19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07" y="2550294"/>
            <a:ext cx="4188537" cy="1325563"/>
          </a:xfrm>
        </p:spPr>
        <p:txBody>
          <a:bodyPr>
            <a:normAutofit fontScale="90000"/>
          </a:bodyPr>
          <a:lstStyle/>
          <a:p>
            <a:r>
              <a:rPr lang="it-CH" sz="6600" dirty="0" smtClean="0"/>
              <a:t>Conclusioni.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594" y="3130723"/>
            <a:ext cx="8704811" cy="784571"/>
          </a:xfrm>
        </p:spPr>
        <p:txBody>
          <a:bodyPr>
            <a:noAutofit/>
          </a:bodyPr>
          <a:lstStyle/>
          <a:p>
            <a:r>
              <a:rPr lang="it-CH" sz="4000" dirty="0" smtClean="0"/>
              <a:t>Applicativo WEB per la raccolta di dati.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52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227" y="1943274"/>
            <a:ext cx="3567545" cy="2520661"/>
          </a:xfrm>
        </p:spPr>
        <p:txBody>
          <a:bodyPr>
            <a:normAutofit/>
          </a:bodyPr>
          <a:lstStyle/>
          <a:p>
            <a:r>
              <a:rPr lang="it-CH" sz="4000" dirty="0" smtClean="0"/>
              <a:t>Semplificare</a:t>
            </a:r>
          </a:p>
          <a:p>
            <a:r>
              <a:rPr lang="it-CH" sz="4000" dirty="0" smtClean="0"/>
              <a:t>Velocizzare</a:t>
            </a:r>
          </a:p>
          <a:p>
            <a:r>
              <a:rPr lang="it-CH" sz="4000" dirty="0" smtClean="0"/>
              <a:t>Automatizzare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107" y="1892127"/>
            <a:ext cx="7773785" cy="4351338"/>
          </a:xfrm>
        </p:spPr>
        <p:txBody>
          <a:bodyPr>
            <a:normAutofit/>
          </a:bodyPr>
          <a:lstStyle/>
          <a:p>
            <a:r>
              <a:rPr lang="it-CH" sz="4000" dirty="0" smtClean="0"/>
              <a:t>Applicativo WEB</a:t>
            </a:r>
          </a:p>
          <a:p>
            <a:r>
              <a:rPr lang="it-CH" sz="4000" dirty="0" smtClean="0"/>
              <a:t>Verifica di campi lato server / client</a:t>
            </a:r>
          </a:p>
          <a:p>
            <a:r>
              <a:rPr lang="it-CH" sz="4000" dirty="0" smtClean="0"/>
              <a:t>Salvataggio su file csv</a:t>
            </a:r>
          </a:p>
          <a:p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6983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43" y="1825625"/>
            <a:ext cx="7650314" cy="4351338"/>
          </a:xfrm>
        </p:spPr>
      </p:pic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96" y="1825625"/>
            <a:ext cx="7630607" cy="4351338"/>
          </a:xfrm>
        </p:spPr>
      </p:pic>
    </p:spTree>
    <p:extLst>
      <p:ext uri="{BB962C8B-B14F-4D97-AF65-F5344CB8AC3E}">
        <p14:creationId xmlns:p14="http://schemas.microsoft.com/office/powerpoint/2010/main" val="19605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del sistema.</a:t>
            </a:r>
            <a:endParaRPr lang="it-CH" dirty="0"/>
          </a:p>
        </p:txBody>
      </p:sp>
      <p:pic>
        <p:nvPicPr>
          <p:cNvPr id="1026" name="Picture 2" descr="DesignInfrastrut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48" y="2056418"/>
            <a:ext cx="982350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2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benvenuto.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21" y="1825625"/>
            <a:ext cx="8973758" cy="4351338"/>
          </a:xfr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registrazione.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39" y="1825625"/>
            <a:ext cx="8833122" cy="4351338"/>
          </a:xfr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107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Sito web con pagina di registrazione e verifica dati</vt:lpstr>
      <vt:lpstr>Introduzione.</vt:lpstr>
      <vt:lpstr>Scopo.</vt:lpstr>
      <vt:lpstr>Requisiti.</vt:lpstr>
      <vt:lpstr>GANTT Preventivo.</vt:lpstr>
      <vt:lpstr>GANTT Consuntivo.</vt:lpstr>
      <vt:lpstr>Struttura del sistema.</vt:lpstr>
      <vt:lpstr>Pagina di benvenuto.</vt:lpstr>
      <vt:lpstr>Pagina di registrazione.</vt:lpstr>
      <vt:lpstr>Pagina di controllo. </vt:lpstr>
      <vt:lpstr>Pagina finale.</vt:lpstr>
      <vt:lpstr>Passaggio di dati tra pagine.</vt:lpstr>
      <vt:lpstr>Validazione dati.</vt:lpstr>
      <vt:lpstr>Prevenire doppie richieste.</vt:lpstr>
      <vt:lpstr>Test.</vt:lpstr>
      <vt:lpstr>Mancanze conosciute.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Filippo Finke</cp:lastModifiedBy>
  <cp:revision>22</cp:revision>
  <dcterms:created xsi:type="dcterms:W3CDTF">2018-11-07T12:32:48Z</dcterms:created>
  <dcterms:modified xsi:type="dcterms:W3CDTF">2018-11-09T11:50:49Z</dcterms:modified>
</cp:coreProperties>
</file>