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2" r:id="rId4"/>
    <p:sldId id="259" r:id="rId5"/>
    <p:sldId id="273" r:id="rId6"/>
    <p:sldId id="260" r:id="rId7"/>
    <p:sldId id="261" r:id="rId8"/>
    <p:sldId id="276" r:id="rId9"/>
    <p:sldId id="278" r:id="rId10"/>
    <p:sldId id="283" r:id="rId11"/>
    <p:sldId id="279" r:id="rId12"/>
    <p:sldId id="280" r:id="rId13"/>
    <p:sldId id="281" r:id="rId14"/>
    <p:sldId id="282" r:id="rId15"/>
    <p:sldId id="274" r:id="rId16"/>
    <p:sldId id="262" r:id="rId17"/>
    <p:sldId id="263" r:id="rId18"/>
    <p:sldId id="275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92"/>
  </p:normalViewPr>
  <p:slideViewPr>
    <p:cSldViewPr snapToGrid="0">
      <p:cViewPr varScale="1">
        <p:scale>
          <a:sx n="106" d="100"/>
          <a:sy n="106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F8AA4-5490-7741-A77B-C44A70224908}" type="datetimeFigureOut">
              <a:rPr lang="it-CH" smtClean="0"/>
              <a:t>01.02.19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FF36-7091-5546-A6CE-002900DBC5B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6840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CH" dirty="0"/>
              <a:t>Es: LCD Animazione automatica scrittura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1FF36-7091-5546-A6CE-002900DBC5B5}" type="slidenum">
              <a:rPr lang="it-CH" smtClean="0"/>
              <a:t>19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3871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658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CH" dirty="0"/>
              <a:t>Sistema didattico per Arduino con libreria per attuatori e relativa documentazione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3498"/>
            <a:ext cx="9144000" cy="1655762"/>
          </a:xfrm>
        </p:spPr>
        <p:txBody>
          <a:bodyPr/>
          <a:lstStyle/>
          <a:p>
            <a:r>
              <a:rPr lang="it-CH" dirty="0"/>
              <a:t>Filippo Finke &amp; Matan Davidi</a:t>
            </a:r>
          </a:p>
        </p:txBody>
      </p:sp>
    </p:spTree>
    <p:extLst>
      <p:ext uri="{BB962C8B-B14F-4D97-AF65-F5344CB8AC3E}">
        <p14:creationId xmlns:p14="http://schemas.microsoft.com/office/powerpoint/2010/main" val="965549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8C289-1081-6C4D-BDF4-02D9306E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esempi.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D9D75708-0EF4-D84E-8AE2-53D4EF51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60" y="1940912"/>
            <a:ext cx="6591679" cy="29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2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ButtonLib.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9C6AEB1-5DEB-6D4A-B3CE-12CCDE5EB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0465" y="2248902"/>
            <a:ext cx="3631069" cy="23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2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Led.</a:t>
            </a:r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3D67F6FF-1938-5A44-9C5E-13260DBE2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3754" y="1690688"/>
            <a:ext cx="4124492" cy="39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2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Photocell.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5EC41025-523D-D34F-A1EC-A8852BC48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8837" y="2150344"/>
            <a:ext cx="3934326" cy="255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2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Libreria LCD.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D759831-E9E1-3E41-BEFD-F8EB013F0497}"/>
              </a:ext>
            </a:extLst>
          </p:cNvPr>
          <p:cNvSpPr txBox="1"/>
          <p:nvPr/>
        </p:nvSpPr>
        <p:spPr>
          <a:xfrm>
            <a:off x="1016372" y="2382253"/>
            <a:ext cx="10159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CH" sz="4000" dirty="0"/>
              <a:t>https://github.com/platisd/ATtiny85-LCD-library</a:t>
            </a:r>
          </a:p>
        </p:txBody>
      </p:sp>
    </p:spTree>
    <p:extLst>
      <p:ext uri="{BB962C8B-B14F-4D97-AF65-F5344CB8AC3E}">
        <p14:creationId xmlns:p14="http://schemas.microsoft.com/office/powerpoint/2010/main" val="39064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Bottone-Led</a:t>
            </a:r>
          </a:p>
        </p:txBody>
      </p:sp>
      <p:pic>
        <p:nvPicPr>
          <p:cNvPr id="4" name="Elemento grafico 4">
            <a:extLst>
              <a:ext uri="{FF2B5EF4-FFF2-40B4-BE49-F238E27FC236}">
                <a16:creationId xmlns:a16="http://schemas.microsoft.com/office/drawing/2014/main" id="{EE8B01EF-8F75-0447-86AB-FF4920E54EF0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564" y="1690688"/>
            <a:ext cx="3046872" cy="47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Fotocellula-Led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DE3E699-5F87-C146-9E4D-655331FD76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155" y="1690688"/>
            <a:ext cx="4453689" cy="45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Circuito LCD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7CD7B41-CF96-EC47-8B89-680E517152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771" y="1690688"/>
            <a:ext cx="5860458" cy="43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46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Test.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862" y="2274512"/>
            <a:ext cx="10515600" cy="4351338"/>
          </a:xfrm>
        </p:spPr>
        <p:txBody>
          <a:bodyPr>
            <a:normAutofit/>
          </a:bodyPr>
          <a:lstStyle/>
          <a:p>
            <a:r>
              <a:rPr lang="it-CH" sz="4000" dirty="0"/>
              <a:t>Controllo validazione dei dati</a:t>
            </a:r>
          </a:p>
          <a:p>
            <a:r>
              <a:rPr lang="it-CH" sz="4000" dirty="0"/>
              <a:t>Test classe di gestione file csv</a:t>
            </a:r>
          </a:p>
          <a:p>
            <a:r>
              <a:rPr lang="it-CH" sz="4000" dirty="0"/>
              <a:t>Test funzione cancella e correggi</a:t>
            </a:r>
          </a:p>
        </p:txBody>
      </p:sp>
    </p:spTree>
    <p:extLst>
      <p:ext uri="{BB962C8B-B14F-4D97-AF65-F5344CB8AC3E}">
        <p14:creationId xmlns:p14="http://schemas.microsoft.com/office/powerpoint/2010/main" val="312025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Sviluppi futuri.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12EE296-8807-A44A-8801-91C777AF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055" y="2410142"/>
            <a:ext cx="9025890" cy="2037715"/>
          </a:xfrm>
        </p:spPr>
        <p:txBody>
          <a:bodyPr>
            <a:normAutofit/>
          </a:bodyPr>
          <a:lstStyle/>
          <a:p>
            <a:r>
              <a:rPr lang="it-CH" sz="4000" dirty="0"/>
              <a:t>Aggiunta di esempi</a:t>
            </a:r>
          </a:p>
          <a:p>
            <a:r>
              <a:rPr lang="it-CH" sz="4000" dirty="0"/>
              <a:t>Aggiunta di attuatori</a:t>
            </a:r>
          </a:p>
          <a:p>
            <a:r>
              <a:rPr lang="it-CH" sz="4000" dirty="0"/>
              <a:t>Implementazione di funzionalità avanzate</a:t>
            </a:r>
          </a:p>
        </p:txBody>
      </p:sp>
    </p:spTree>
    <p:extLst>
      <p:ext uri="{BB962C8B-B14F-4D97-AF65-F5344CB8AC3E}">
        <p14:creationId xmlns:p14="http://schemas.microsoft.com/office/powerpoint/2010/main" val="15270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AACA4-9BD2-AB47-AD01-050D073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Su di noi.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D7FD0D-B80C-3344-A978-7F9F0FFE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972" y="2057400"/>
            <a:ext cx="7298055" cy="2743200"/>
          </a:xfrm>
        </p:spPr>
        <p:txBody>
          <a:bodyPr>
            <a:noAutofit/>
          </a:bodyPr>
          <a:lstStyle/>
          <a:p>
            <a:r>
              <a:rPr lang="it-CH" sz="4000" dirty="0"/>
              <a:t>Filippo Finke</a:t>
            </a:r>
          </a:p>
          <a:p>
            <a:pPr lvl="1"/>
            <a:r>
              <a:rPr lang="it-CH" sz="4000" dirty="0"/>
              <a:t>filippo.finke@samtrevano.ch</a:t>
            </a:r>
          </a:p>
          <a:p>
            <a:r>
              <a:rPr lang="it-CH" sz="4000" dirty="0"/>
              <a:t>Matan Davidi</a:t>
            </a:r>
          </a:p>
          <a:p>
            <a:pPr lvl="1"/>
            <a:r>
              <a:rPr lang="it-CH" sz="4000" dirty="0"/>
              <a:t>matan.davidi@samtrevano.ch</a:t>
            </a:r>
          </a:p>
        </p:txBody>
      </p:sp>
    </p:spTree>
    <p:extLst>
      <p:ext uri="{BB962C8B-B14F-4D97-AF65-F5344CB8AC3E}">
        <p14:creationId xmlns:p14="http://schemas.microsoft.com/office/powerpoint/2010/main" val="2409804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207" y="2550294"/>
            <a:ext cx="4188537" cy="1325563"/>
          </a:xfrm>
        </p:spPr>
        <p:txBody>
          <a:bodyPr>
            <a:normAutofit fontScale="90000"/>
          </a:bodyPr>
          <a:lstStyle/>
          <a:p>
            <a:r>
              <a:rPr lang="it-CH" sz="6600" dirty="0"/>
              <a:t>Conclusioni.</a:t>
            </a:r>
          </a:p>
        </p:txBody>
      </p:sp>
    </p:spTree>
    <p:extLst>
      <p:ext uri="{BB962C8B-B14F-4D97-AF65-F5344CB8AC3E}">
        <p14:creationId xmlns:p14="http://schemas.microsoft.com/office/powerpoint/2010/main" val="173301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Introduzione.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594" y="3036714"/>
            <a:ext cx="8704811" cy="784571"/>
          </a:xfrm>
        </p:spPr>
        <p:txBody>
          <a:bodyPr>
            <a:noAutofit/>
          </a:bodyPr>
          <a:lstStyle/>
          <a:p>
            <a:r>
              <a:rPr lang="it-CH" sz="4000" dirty="0"/>
              <a:t>Librerie per introduzione ad Arduino</a:t>
            </a:r>
          </a:p>
        </p:txBody>
      </p:sp>
    </p:spTree>
    <p:extLst>
      <p:ext uri="{BB962C8B-B14F-4D97-AF65-F5344CB8AC3E}">
        <p14:creationId xmlns:p14="http://schemas.microsoft.com/office/powerpoint/2010/main" val="52820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Scopo.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0208" y="2686137"/>
            <a:ext cx="3311583" cy="1485726"/>
          </a:xfrm>
        </p:spPr>
        <p:txBody>
          <a:bodyPr>
            <a:normAutofit/>
          </a:bodyPr>
          <a:lstStyle/>
          <a:p>
            <a:r>
              <a:rPr lang="it-CH" sz="4000" dirty="0"/>
              <a:t>Semplificare</a:t>
            </a:r>
          </a:p>
          <a:p>
            <a:r>
              <a:rPr lang="it-CH" sz="4000" dirty="0"/>
              <a:t>Velocizzare</a:t>
            </a:r>
          </a:p>
        </p:txBody>
      </p:sp>
    </p:spTree>
    <p:extLst>
      <p:ext uri="{BB962C8B-B14F-4D97-AF65-F5344CB8AC3E}">
        <p14:creationId xmlns:p14="http://schemas.microsoft.com/office/powerpoint/2010/main" val="2391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8598" y="2346238"/>
            <a:ext cx="6214803" cy="2165523"/>
          </a:xfrm>
        </p:spPr>
        <p:txBody>
          <a:bodyPr>
            <a:normAutofit/>
          </a:bodyPr>
          <a:lstStyle/>
          <a:p>
            <a:r>
              <a:rPr lang="it-CH" sz="4000" dirty="0"/>
              <a:t>Libreria per ogni attuatore</a:t>
            </a:r>
          </a:p>
          <a:p>
            <a:r>
              <a:rPr lang="it-CH" sz="4000" dirty="0"/>
              <a:t>3 circuiti documentati</a:t>
            </a:r>
          </a:p>
          <a:p>
            <a:r>
              <a:rPr lang="it-CH" sz="4000" dirty="0"/>
              <a:t>Guide d’utilizzo</a:t>
            </a:r>
          </a:p>
          <a:p>
            <a:endParaRPr lang="it-CH" sz="4000" dirty="0"/>
          </a:p>
        </p:txBody>
      </p:sp>
    </p:spTree>
    <p:extLst>
      <p:ext uri="{BB962C8B-B14F-4D97-AF65-F5344CB8AC3E}">
        <p14:creationId xmlns:p14="http://schemas.microsoft.com/office/powerpoint/2010/main" val="69833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GANTT Preventivo.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CE73510-D5AA-3849-91E7-5B621643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43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GANTT Consuntivo.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EDD814D-9942-D24D-8E15-4A69D2998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6052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Librerie.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759" y="2083322"/>
            <a:ext cx="2510481" cy="2691355"/>
          </a:xfrm>
        </p:spPr>
        <p:txBody>
          <a:bodyPr>
            <a:noAutofit/>
          </a:bodyPr>
          <a:lstStyle/>
          <a:p>
            <a:r>
              <a:rPr lang="it-CH" sz="4000" dirty="0"/>
              <a:t>Led</a:t>
            </a:r>
          </a:p>
          <a:p>
            <a:r>
              <a:rPr lang="it-CH" sz="4000" dirty="0"/>
              <a:t>Button</a:t>
            </a:r>
          </a:p>
          <a:p>
            <a:r>
              <a:rPr lang="it-CH" sz="4000" dirty="0"/>
              <a:t>Photocell</a:t>
            </a:r>
          </a:p>
          <a:p>
            <a:r>
              <a:rPr lang="it-CH" sz="4000" dirty="0"/>
              <a:t>LCD</a:t>
            </a:r>
          </a:p>
        </p:txBody>
      </p:sp>
    </p:spTree>
    <p:extLst>
      <p:ext uri="{BB962C8B-B14F-4D97-AF65-F5344CB8AC3E}">
        <p14:creationId xmlns:p14="http://schemas.microsoft.com/office/powerpoint/2010/main" val="74443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Struttura librerie.	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37194BE-AC30-0145-A81E-BC261C27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95" y="2007838"/>
            <a:ext cx="7183610" cy="297480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69D032-CA30-2C46-8B08-8F1ED543AC09}"/>
              </a:ext>
            </a:extLst>
          </p:cNvPr>
          <p:cNvSpPr txBox="1"/>
          <p:nvPr/>
        </p:nvSpPr>
        <p:spPr>
          <a:xfrm>
            <a:off x="5223710" y="4982646"/>
            <a:ext cx="174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dirty="0"/>
              <a:t>Classe ButtonLib</a:t>
            </a:r>
          </a:p>
        </p:txBody>
      </p:sp>
    </p:spTree>
    <p:extLst>
      <p:ext uri="{BB962C8B-B14F-4D97-AF65-F5344CB8AC3E}">
        <p14:creationId xmlns:p14="http://schemas.microsoft.com/office/powerpoint/2010/main" val="407666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146</Words>
  <Application>Microsoft Macintosh PowerPoint</Application>
  <PresentationFormat>Widescreen</PresentationFormat>
  <Paragraphs>45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Sistema didattico per Arduino con libreria per attuatori e relativa documentazione </vt:lpstr>
      <vt:lpstr>Su di noi.</vt:lpstr>
      <vt:lpstr>Introduzione.</vt:lpstr>
      <vt:lpstr>Scopo.</vt:lpstr>
      <vt:lpstr>Requisiti.</vt:lpstr>
      <vt:lpstr>GANTT Preventivo.</vt:lpstr>
      <vt:lpstr>GANTT Consuntivo.</vt:lpstr>
      <vt:lpstr>Librerie. </vt:lpstr>
      <vt:lpstr>Struttura librerie. </vt:lpstr>
      <vt:lpstr>Struttura esempi.</vt:lpstr>
      <vt:lpstr>Libreria ButtonLib.</vt:lpstr>
      <vt:lpstr>Libreria Led.</vt:lpstr>
      <vt:lpstr>Libreria Photocell.</vt:lpstr>
      <vt:lpstr>Libreria LCD.</vt:lpstr>
      <vt:lpstr>Circuito Bottone-Led</vt:lpstr>
      <vt:lpstr>Circuito Fotocellula-Led</vt:lpstr>
      <vt:lpstr>Circuito LCD</vt:lpstr>
      <vt:lpstr>Test.</vt:lpstr>
      <vt:lpstr>Sviluppi futuri.</vt:lpstr>
      <vt:lpstr>Conclusioni.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Sito web con pagina di registrazione e verifica dati</dc:title>
  <dc:creator>Filippo Finke</dc:creator>
  <cp:lastModifiedBy>Microsoft Office User</cp:lastModifiedBy>
  <cp:revision>42</cp:revision>
  <dcterms:created xsi:type="dcterms:W3CDTF">2018-11-07T12:32:48Z</dcterms:created>
  <dcterms:modified xsi:type="dcterms:W3CDTF">2019-02-01T13:04:03Z</dcterms:modified>
</cp:coreProperties>
</file>