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63" r:id="rId9"/>
    <p:sldId id="268" r:id="rId10"/>
    <p:sldId id="269" r:id="rId11"/>
    <p:sldId id="270" r:id="rId12"/>
    <p:sldId id="271" r:id="rId13"/>
    <p:sldId id="264" r:id="rId14"/>
    <p:sldId id="267" r:id="rId15"/>
    <p:sldId id="265" r:id="rId16"/>
    <p:sldId id="259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D4747-CBEA-4A11-90BA-47D5349A88AA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46105-561A-4569-8BDB-2855F3E534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029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Bryan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2223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Bryan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419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Bryan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0615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Bryan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0575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408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514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993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454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939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356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882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01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578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116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119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981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5088740"/>
            <a:ext cx="9144000" cy="1655762"/>
          </a:xfrm>
        </p:spPr>
        <p:txBody>
          <a:bodyPr/>
          <a:lstStyle/>
          <a:p>
            <a:r>
              <a:rPr lang="it-CH" dirty="0" smtClean="0"/>
              <a:t>Bryan Beffa, Filippo </a:t>
            </a:r>
            <a:r>
              <a:rPr lang="it-CH" dirty="0" err="1" smtClean="0"/>
              <a:t>Finke</a:t>
            </a:r>
            <a:r>
              <a:rPr lang="it-CH" dirty="0" smtClean="0"/>
              <a:t> &amp; Matteo </a:t>
            </a:r>
            <a:r>
              <a:rPr lang="it-CH" dirty="0" err="1" smtClean="0"/>
              <a:t>Ghilardini</a:t>
            </a:r>
            <a:endParaRPr lang="it-CH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12191999" cy="40081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CH" sz="6700" dirty="0" err="1" smtClean="0"/>
              <a:t>Batak</a:t>
            </a:r>
            <a:r>
              <a:rPr lang="it-CH" sz="6700" dirty="0" smtClean="0"/>
              <a:t> 2.0</a:t>
            </a:r>
            <a:endParaRPr lang="it-CH" sz="6600" dirty="0"/>
          </a:p>
        </p:txBody>
      </p:sp>
    </p:spTree>
    <p:extLst>
      <p:ext uri="{BB962C8B-B14F-4D97-AF65-F5344CB8AC3E}">
        <p14:creationId xmlns:p14="http://schemas.microsoft.com/office/powerpoint/2010/main" val="160898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Struttura librerie.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7750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Libreria </a:t>
            </a:r>
            <a:r>
              <a:rPr lang="it-CH" dirty="0" err="1" smtClean="0"/>
              <a:t>functions</a:t>
            </a:r>
            <a:r>
              <a:rPr lang="it-CH" dirty="0" smtClean="0"/>
              <a:t>.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5428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Libreria </a:t>
            </a:r>
            <a:r>
              <a:rPr lang="it-CH" dirty="0" err="1" smtClean="0"/>
              <a:t>programs</a:t>
            </a:r>
            <a:r>
              <a:rPr lang="it-CH" dirty="0" smtClean="0"/>
              <a:t>.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1934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Test.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1925053"/>
            <a:ext cx="10515600" cy="4932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CH" sz="3200" dirty="0" smtClean="0"/>
          </a:p>
          <a:p>
            <a:endParaRPr lang="it-CH" sz="3200" dirty="0" smtClean="0"/>
          </a:p>
          <a:p>
            <a:pPr lvl="7"/>
            <a:r>
              <a:rPr lang="it-CH" sz="3200" dirty="0" smtClean="0"/>
              <a:t>Test modalità</a:t>
            </a:r>
          </a:p>
          <a:p>
            <a:pPr lvl="7"/>
            <a:r>
              <a:rPr lang="it-CH" sz="3200" dirty="0" smtClean="0"/>
              <a:t>Test procedura di </a:t>
            </a:r>
            <a:r>
              <a:rPr lang="it-CH" sz="3200" dirty="0" err="1" smtClean="0"/>
              <a:t>check</a:t>
            </a:r>
            <a:r>
              <a:rPr lang="it-CH" sz="32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842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Limitazioni.</a:t>
            </a:r>
            <a:endParaRPr lang="it-IT" dirty="0"/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838200" y="1925053"/>
            <a:ext cx="10515600" cy="4932947"/>
          </a:xfrm>
        </p:spPr>
        <p:txBody>
          <a:bodyPr>
            <a:normAutofit/>
          </a:bodyPr>
          <a:lstStyle/>
          <a:p>
            <a:endParaRPr lang="it-CH" sz="3200" dirty="0" smtClean="0"/>
          </a:p>
          <a:p>
            <a:endParaRPr lang="it-CH" sz="3200" dirty="0"/>
          </a:p>
          <a:p>
            <a:pPr lvl="7"/>
            <a:r>
              <a:rPr lang="it-CH" sz="3200" dirty="0" smtClean="0"/>
              <a:t>Programma n° 5</a:t>
            </a:r>
          </a:p>
          <a:p>
            <a:pPr lvl="7"/>
            <a:r>
              <a:rPr lang="it-CH" sz="3200" dirty="0" smtClean="0"/>
              <a:t>LED</a:t>
            </a:r>
          </a:p>
          <a:p>
            <a:pPr lvl="7"/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96886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Sviluppi futuri.</a:t>
            </a:r>
            <a:endParaRPr lang="it-IT" dirty="0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838200" y="1925053"/>
            <a:ext cx="10515600" cy="4932947"/>
          </a:xfrm>
        </p:spPr>
        <p:txBody>
          <a:bodyPr>
            <a:normAutofit/>
          </a:bodyPr>
          <a:lstStyle/>
          <a:p>
            <a:endParaRPr lang="it-CH" sz="3200" dirty="0" smtClean="0"/>
          </a:p>
          <a:p>
            <a:endParaRPr lang="it-CH" sz="3200" dirty="0"/>
          </a:p>
          <a:p>
            <a:pPr lvl="7"/>
            <a:r>
              <a:rPr lang="it-CH" sz="3200" dirty="0" smtClean="0"/>
              <a:t>Gestione punteggi</a:t>
            </a:r>
          </a:p>
          <a:p>
            <a:pPr lvl="7"/>
            <a:r>
              <a:rPr lang="it-CH" sz="3200" dirty="0" smtClean="0"/>
              <a:t>Aggiunta modalità</a:t>
            </a:r>
          </a:p>
          <a:p>
            <a:pPr lvl="7"/>
            <a:r>
              <a:rPr lang="it-CH" sz="3200" dirty="0" smtClean="0"/>
              <a:t>Hardware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429280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pPr algn="ctr"/>
            <a:r>
              <a:rPr lang="it-CH" sz="6700" dirty="0"/>
              <a:t>Conclusioni</a:t>
            </a:r>
            <a:r>
              <a:rPr lang="it-CH" sz="6600" dirty="0" smtClean="0"/>
              <a:t>.</a:t>
            </a:r>
            <a:endParaRPr lang="it-CH" sz="6600" dirty="0"/>
          </a:p>
        </p:txBody>
      </p:sp>
    </p:spTree>
    <p:extLst>
      <p:ext uri="{BB962C8B-B14F-4D97-AF65-F5344CB8AC3E}">
        <p14:creationId xmlns:p14="http://schemas.microsoft.com/office/powerpoint/2010/main" val="144818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Su di noi.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Bryan Beffa</a:t>
            </a:r>
          </a:p>
          <a:p>
            <a:pPr marL="457200" lvl="1" indent="0">
              <a:buNone/>
            </a:pPr>
            <a:r>
              <a:rPr lang="it-CH" dirty="0"/>
              <a:t>b</a:t>
            </a:r>
            <a:r>
              <a:rPr lang="it-CH" dirty="0" smtClean="0"/>
              <a:t>ryan.beffa@samtrevano.ch</a:t>
            </a:r>
          </a:p>
          <a:p>
            <a:r>
              <a:rPr lang="it-CH" dirty="0" smtClean="0"/>
              <a:t>Filippo </a:t>
            </a:r>
            <a:r>
              <a:rPr lang="it-CH" dirty="0" err="1" smtClean="0"/>
              <a:t>Finke</a:t>
            </a:r>
            <a:endParaRPr lang="it-CH" dirty="0" smtClean="0"/>
          </a:p>
          <a:p>
            <a:pPr marL="457200" lvl="1" indent="0">
              <a:buNone/>
            </a:pPr>
            <a:r>
              <a:rPr lang="it-CH" dirty="0" smtClean="0"/>
              <a:t>filippo.finke@samtrevano.ch</a:t>
            </a:r>
          </a:p>
          <a:p>
            <a:r>
              <a:rPr lang="it-CH" dirty="0" smtClean="0"/>
              <a:t>Matteo </a:t>
            </a:r>
            <a:r>
              <a:rPr lang="it-CH" dirty="0" err="1" smtClean="0"/>
              <a:t>Ghilardini</a:t>
            </a:r>
            <a:endParaRPr lang="it-CH" dirty="0" smtClean="0"/>
          </a:p>
          <a:p>
            <a:pPr marL="457200" lvl="1" indent="0">
              <a:buNone/>
            </a:pPr>
            <a:r>
              <a:rPr lang="it-CH" dirty="0"/>
              <a:t>m</a:t>
            </a:r>
            <a:r>
              <a:rPr lang="it-CH" dirty="0" smtClean="0"/>
              <a:t>atteo.ghilardini@samtrevano.ch</a:t>
            </a:r>
          </a:p>
        </p:txBody>
      </p:sp>
    </p:spTree>
    <p:extLst>
      <p:ext uri="{BB962C8B-B14F-4D97-AF65-F5344CB8AC3E}">
        <p14:creationId xmlns:p14="http://schemas.microsoft.com/office/powerpoint/2010/main" val="201187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Introduzione.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2682240"/>
            <a:ext cx="12192000" cy="4175759"/>
          </a:xfrm>
        </p:spPr>
        <p:txBody>
          <a:bodyPr/>
          <a:lstStyle/>
          <a:p>
            <a:pPr marL="0" indent="0" algn="ctr">
              <a:buNone/>
            </a:pPr>
            <a:endParaRPr lang="it-CH" dirty="0" smtClean="0"/>
          </a:p>
          <a:p>
            <a:pPr algn="ctr"/>
            <a:r>
              <a:rPr lang="it-CH" sz="3200" dirty="0" smtClean="0"/>
              <a:t>Sistema per misurare e migliorare i propri riflessi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3684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CH" dirty="0" smtClean="0"/>
              <a:t>Scopo.</a:t>
            </a:r>
            <a:endParaRPr lang="it-IT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925052"/>
            <a:ext cx="10515600" cy="4932947"/>
          </a:xfrm>
        </p:spPr>
        <p:txBody>
          <a:bodyPr>
            <a:normAutofit/>
          </a:bodyPr>
          <a:lstStyle/>
          <a:p>
            <a:endParaRPr lang="it-CH" sz="3200" dirty="0" smtClean="0"/>
          </a:p>
          <a:p>
            <a:endParaRPr lang="it-CH" sz="3200" dirty="0"/>
          </a:p>
          <a:p>
            <a:pPr lvl="7"/>
            <a:r>
              <a:rPr lang="it-CH" sz="3200" dirty="0" smtClean="0"/>
              <a:t>Misurare/testare</a:t>
            </a:r>
          </a:p>
          <a:p>
            <a:pPr lvl="7"/>
            <a:r>
              <a:rPr lang="it-CH" sz="3200" dirty="0" smtClean="0"/>
              <a:t>Migliorare</a:t>
            </a:r>
          </a:p>
          <a:p>
            <a:pPr lvl="7"/>
            <a:r>
              <a:rPr lang="it-CH" sz="3200" dirty="0" smtClean="0"/>
              <a:t>Fare attività fisica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4850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Requisiti.	</a:t>
            </a:r>
            <a:endParaRPr lang="it-IT" dirty="0"/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838200" y="1925052"/>
            <a:ext cx="10515600" cy="4932947"/>
          </a:xfrm>
        </p:spPr>
        <p:txBody>
          <a:bodyPr>
            <a:normAutofit/>
          </a:bodyPr>
          <a:lstStyle/>
          <a:p>
            <a:endParaRPr lang="it-CH" sz="3200" dirty="0" smtClean="0"/>
          </a:p>
          <a:p>
            <a:endParaRPr lang="it-CH" sz="3200" dirty="0"/>
          </a:p>
          <a:p>
            <a:pPr lvl="7"/>
            <a:r>
              <a:rPr lang="it-CH" sz="3200" dirty="0" smtClean="0"/>
              <a:t>Programmi/modalità</a:t>
            </a:r>
          </a:p>
          <a:p>
            <a:pPr lvl="7"/>
            <a:r>
              <a:rPr lang="it-CH" sz="3200" dirty="0" smtClean="0"/>
              <a:t>Arduino</a:t>
            </a:r>
          </a:p>
          <a:p>
            <a:pPr lvl="7"/>
            <a:r>
              <a:rPr lang="it-CH" sz="3200" dirty="0" smtClean="0"/>
              <a:t>Procedura di </a:t>
            </a:r>
            <a:r>
              <a:rPr lang="it-CH" sz="3200" dirty="0" err="1" smtClean="0"/>
              <a:t>check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67557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GANTT preventivo.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053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GANTT Consuntivo.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412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Struttura sistema.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008" y="2218501"/>
            <a:ext cx="6236208" cy="3529010"/>
          </a:xfrm>
        </p:spPr>
      </p:pic>
    </p:spTree>
    <p:extLst>
      <p:ext uri="{BB962C8B-B14F-4D97-AF65-F5344CB8AC3E}">
        <p14:creationId xmlns:p14="http://schemas.microsoft.com/office/powerpoint/2010/main" val="96362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0" y="365761"/>
            <a:ext cx="10905817" cy="6350698"/>
          </a:xfrm>
        </p:spPr>
      </p:pic>
    </p:spTree>
    <p:extLst>
      <p:ext uri="{BB962C8B-B14F-4D97-AF65-F5344CB8AC3E}">
        <p14:creationId xmlns:p14="http://schemas.microsoft.com/office/powerpoint/2010/main" val="273133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98</Words>
  <Application>Microsoft Office PowerPoint</Application>
  <PresentationFormat>Widescreen</PresentationFormat>
  <Paragraphs>55</Paragraphs>
  <Slides>16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di Office</vt:lpstr>
      <vt:lpstr>Presentazione standard di PowerPoint</vt:lpstr>
      <vt:lpstr>Su di noi.</vt:lpstr>
      <vt:lpstr>Introduzione.</vt:lpstr>
      <vt:lpstr>Scopo.</vt:lpstr>
      <vt:lpstr>Requisiti. </vt:lpstr>
      <vt:lpstr>GANTT preventivo.</vt:lpstr>
      <vt:lpstr>GANTT Consuntivo.</vt:lpstr>
      <vt:lpstr>Struttura sistema.</vt:lpstr>
      <vt:lpstr>Presentazione standard di PowerPoint</vt:lpstr>
      <vt:lpstr>Struttura librerie.</vt:lpstr>
      <vt:lpstr>Libreria functions.</vt:lpstr>
      <vt:lpstr>Libreria programs.</vt:lpstr>
      <vt:lpstr>Test.</vt:lpstr>
      <vt:lpstr>Limitazioni.</vt:lpstr>
      <vt:lpstr>Sviluppi futuri.</vt:lpstr>
      <vt:lpstr>Conclusioni.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Realizzazione di un sistema di gioco e simulazione per l’allenamento dei tempi di reazione ed il miglioramento della coordinazione per sportivi basato su arduino</dc:title>
  <dc:creator>bryan beffa</dc:creator>
  <cp:lastModifiedBy>bryan beffa</cp:lastModifiedBy>
  <cp:revision>22</cp:revision>
  <dcterms:created xsi:type="dcterms:W3CDTF">2019-05-03T11:43:13Z</dcterms:created>
  <dcterms:modified xsi:type="dcterms:W3CDTF">2019-05-08T12:17:44Z</dcterms:modified>
</cp:coreProperties>
</file>