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74" r:id="rId9"/>
    <p:sldId id="275" r:id="rId10"/>
    <p:sldId id="266" r:id="rId11"/>
    <p:sldId id="276" r:id="rId12"/>
    <p:sldId id="277" r:id="rId13"/>
    <p:sldId id="263" r:id="rId14"/>
    <p:sldId id="268" r:id="rId15"/>
    <p:sldId id="269" r:id="rId16"/>
    <p:sldId id="273" r:id="rId17"/>
    <p:sldId id="270" r:id="rId18"/>
    <p:sldId id="271" r:id="rId19"/>
    <p:sldId id="272" r:id="rId20"/>
    <p:sldId id="264" r:id="rId21"/>
    <p:sldId id="267" r:id="rId22"/>
    <p:sldId id="265" r:id="rId23"/>
    <p:sldId id="25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61442" autoAdjust="0"/>
  </p:normalViewPr>
  <p:slideViewPr>
    <p:cSldViewPr snapToGrid="0">
      <p:cViewPr varScale="1">
        <p:scale>
          <a:sx n="48" d="100"/>
          <a:sy n="48" d="100"/>
        </p:scale>
        <p:origin x="12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Ghila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837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err="1" smtClean="0"/>
              <a:t>Ghila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08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Ghila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28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err="1" smtClean="0"/>
              <a:t>Ghila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21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00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7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40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74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9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947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67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Ghila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58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Abbiamo effettuato i test su</a:t>
            </a:r>
            <a:r>
              <a:rPr lang="it-CH" baseline="0" dirty="0" smtClean="0"/>
              <a:t> tutti i programmi che sono stati implementati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Abbiamo testato la procedura di controllo del 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Mancanza</a:t>
            </a:r>
            <a:r>
              <a:rPr lang="it-CH" baseline="0" dirty="0" smtClean="0"/>
              <a:t> del programma numero 5, che richiedeva una pedana/tasto esterno per il funzionamento.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Poca luminosità dei 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Mancanza assistente vocale nei programmi richiesti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Gestione punteggi:</a:t>
            </a:r>
            <a:r>
              <a:rPr lang="it-CH" baseline="0" dirty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err="1" smtClean="0"/>
              <a:t>Ghila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Ghila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83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Finke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13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Misurare: </a:t>
            </a:r>
            <a:r>
              <a:rPr lang="it-CH" dirty="0" smtClean="0"/>
              <a:t>i riflessi di chi </a:t>
            </a:r>
            <a:r>
              <a:rPr lang="it-CH" dirty="0"/>
              <a:t>prova il nostro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Migliorare</a:t>
            </a:r>
            <a:r>
              <a:rPr lang="it-CH" baseline="0" dirty="0"/>
              <a:t> i propri riflessi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/>
              <a:t>Aiuta le persone a fare attività fisica. Vedi maratona 5 minuti.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Il nostro sistema doveva/deve avere</a:t>
            </a:r>
            <a:r>
              <a:rPr lang="it-CH" baseline="0" dirty="0" smtClean="0"/>
              <a:t> le varie modalità richieste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Deve essere basato su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Deve avere una procedura di controllo </a:t>
            </a:r>
            <a:r>
              <a:rPr lang="it-CH" baseline="0" dirty="0" err="1" smtClean="0"/>
              <a:t>del’hardware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Ghila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err="1" smtClean="0"/>
              <a:t>Ghila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err="1" smtClean="0"/>
              <a:t>Ghila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/>
              <a:t>Bryan Beffa, Filippo </a:t>
            </a:r>
            <a:r>
              <a:rPr lang="it-CH" dirty="0" err="1"/>
              <a:t>Finke</a:t>
            </a:r>
            <a:r>
              <a:rPr lang="it-CH" dirty="0"/>
              <a:t> &amp; Matteo </a:t>
            </a:r>
            <a:r>
              <a:rPr lang="it-CH" dirty="0" err="1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/>
              <a:t>Batak</a:t>
            </a:r>
            <a:r>
              <a:rPr lang="it-CH" sz="6700" dirty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Consuntivo.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1318548"/>
            <a:ext cx="5677592" cy="5132675"/>
          </a:xfrm>
        </p:spPr>
      </p:pic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9"/>
          <a:stretch/>
        </p:blipFill>
        <p:spPr>
          <a:xfrm>
            <a:off x="0" y="21770"/>
            <a:ext cx="12191999" cy="6836229"/>
          </a:xfrm>
        </p:spPr>
      </p:pic>
    </p:spTree>
    <p:extLst>
      <p:ext uri="{BB962C8B-B14F-4D97-AF65-F5344CB8AC3E}">
        <p14:creationId xmlns:p14="http://schemas.microsoft.com/office/powerpoint/2010/main" val="6929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codice.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b_functions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d_programs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File </a:t>
            </a:r>
            <a:r>
              <a:rPr lang="it-CH" dirty="0" err="1"/>
              <a:t>z_main</a:t>
            </a:r>
            <a:r>
              <a:rPr lang="it-CH" dirty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bryan.beffa@samtrevano.ch</a:t>
            </a:r>
          </a:p>
          <a:p>
            <a:r>
              <a:rPr lang="it-CH" dirty="0"/>
              <a:t>Filippo </a:t>
            </a:r>
            <a:r>
              <a:rPr lang="it-CH" dirty="0" err="1"/>
              <a:t>Finke</a:t>
            </a:r>
            <a:endParaRPr lang="it-CH" dirty="0"/>
          </a:p>
          <a:p>
            <a:pPr marL="457200" lvl="1" indent="0">
              <a:buNone/>
            </a:pPr>
            <a:r>
              <a:rPr lang="it-CH" dirty="0"/>
              <a:t>filippo.finke@samtrevano.ch</a:t>
            </a:r>
          </a:p>
          <a:p>
            <a:r>
              <a:rPr lang="it-CH" dirty="0"/>
              <a:t>Matteo </a:t>
            </a:r>
            <a:r>
              <a:rPr lang="it-CH" dirty="0" err="1"/>
              <a:t>Ghilardini</a:t>
            </a:r>
            <a:endParaRPr lang="it-CH" dirty="0"/>
          </a:p>
          <a:p>
            <a:pPr marL="457200" lvl="1" indent="0">
              <a:buNone/>
            </a:pPr>
            <a:r>
              <a:rPr lang="it-CH" dirty="0"/>
              <a:t>matteo.ghilardini@samtrevano.ch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429724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 smtClean="0"/>
              <a:t>LED</a:t>
            </a:r>
          </a:p>
          <a:p>
            <a:r>
              <a:rPr lang="it-CH" sz="3200" dirty="0" smtClean="0"/>
              <a:t>Assistente vocale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/>
          </a:p>
          <a:p>
            <a:pPr algn="ctr"/>
            <a:r>
              <a:rPr lang="it-CH" sz="3200" dirty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DE29F6-269D-E54F-A863-EA4C98D1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21440" y="853950"/>
            <a:ext cx="6831591" cy="512369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11D591-7DE6-F043-A046-9CDD2C884A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993"/>
            <a:ext cx="5874327" cy="440574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9B7566E-D9DA-E04B-B00E-CA7922B34B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2637129"/>
            <a:ext cx="533399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/>
              <a:t>Misurare/testare</a:t>
            </a:r>
          </a:p>
          <a:p>
            <a:r>
              <a:rPr lang="it-CH" sz="3200" dirty="0"/>
              <a:t>Migliorare</a:t>
            </a:r>
          </a:p>
          <a:p>
            <a:r>
              <a:rPr lang="it-CH" sz="3200" dirty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266</Words>
  <Application>Microsoft Office PowerPoint</Application>
  <PresentationFormat>Widescreen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Presentazione standard di PowerPoint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Presentazione standard di PowerPoint</vt:lpstr>
      <vt:lpstr>Presentazione standard di PowerPoint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50</cp:revision>
  <dcterms:created xsi:type="dcterms:W3CDTF">2019-05-03T11:43:13Z</dcterms:created>
  <dcterms:modified xsi:type="dcterms:W3CDTF">2019-05-22T15:23:42Z</dcterms:modified>
</cp:coreProperties>
</file>