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8" r:id="rId10"/>
    <p:sldId id="264" r:id="rId11"/>
    <p:sldId id="267" r:id="rId12"/>
    <p:sldId id="265" r:id="rId13"/>
    <p:sldId id="25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 smtClean="0"/>
              <a:t>Bryan Beffa, Filippo </a:t>
            </a:r>
            <a:r>
              <a:rPr lang="it-CH" dirty="0" err="1" smtClean="0"/>
              <a:t>Finke</a:t>
            </a:r>
            <a:r>
              <a:rPr lang="it-CH" dirty="0" smtClean="0"/>
              <a:t>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 smtClean="0"/>
              <a:t>Batak</a:t>
            </a:r>
            <a:r>
              <a:rPr lang="it-CH" sz="6700" dirty="0" smtClean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1925053"/>
            <a:ext cx="10515600" cy="493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CH" sz="3200" dirty="0" smtClean="0"/>
          </a:p>
          <a:p>
            <a:endParaRPr lang="it-CH" sz="3200" dirty="0" smtClean="0"/>
          </a:p>
          <a:p>
            <a:pPr lvl="7"/>
            <a:r>
              <a:rPr lang="it-CH" sz="3200" dirty="0" smtClean="0"/>
              <a:t>Test modalità</a:t>
            </a:r>
          </a:p>
          <a:p>
            <a:pPr lvl="7"/>
            <a:r>
              <a:rPr lang="it-CH" sz="3200" dirty="0" smtClean="0"/>
              <a:t>Test procedura di </a:t>
            </a:r>
            <a:r>
              <a:rPr lang="it-CH" sz="3200" dirty="0" err="1" smtClean="0"/>
              <a:t>check</a:t>
            </a:r>
            <a:r>
              <a:rPr lang="it-CH" sz="32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Limitazioni.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925053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Programma n° 5</a:t>
            </a:r>
          </a:p>
          <a:p>
            <a:pPr lvl="7"/>
            <a:r>
              <a:rPr lang="it-CH" sz="3200" dirty="0" smtClean="0"/>
              <a:t>LED</a:t>
            </a:r>
          </a:p>
          <a:p>
            <a:pPr lvl="7"/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925053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Gestione punteggi</a:t>
            </a:r>
          </a:p>
          <a:p>
            <a:pPr lvl="7"/>
            <a:r>
              <a:rPr lang="it-CH" sz="3200" dirty="0" smtClean="0"/>
              <a:t>Aggiunta modalità</a:t>
            </a:r>
          </a:p>
          <a:p>
            <a:pPr lvl="7"/>
            <a:r>
              <a:rPr lang="it-CH" sz="3200" dirty="0" smtClean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 smtClean="0"/>
              <a:t>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</a:t>
            </a:r>
            <a:r>
              <a:rPr lang="it-CH" dirty="0" smtClean="0"/>
              <a:t>ryan.beffa@samtrevano.ch</a:t>
            </a:r>
          </a:p>
          <a:p>
            <a:r>
              <a:rPr lang="it-CH" dirty="0" smtClean="0"/>
              <a:t>Filippo </a:t>
            </a:r>
            <a:r>
              <a:rPr lang="it-CH" dirty="0" err="1" smtClean="0"/>
              <a:t>Finke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 smtClean="0"/>
              <a:t>filippo.finke@samtrevano.ch</a:t>
            </a:r>
          </a:p>
          <a:p>
            <a:r>
              <a:rPr lang="it-CH" dirty="0" smtClean="0"/>
              <a:t>Matteo </a:t>
            </a:r>
            <a:r>
              <a:rPr lang="it-CH" dirty="0" err="1" smtClean="0"/>
              <a:t>Ghilardini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/>
              <a:t>m</a:t>
            </a:r>
            <a:r>
              <a:rPr lang="it-CH" dirty="0" smtClean="0"/>
              <a:t>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 smtClean="0"/>
          </a:p>
          <a:p>
            <a:pPr algn="ctr"/>
            <a:r>
              <a:rPr lang="it-CH" sz="3200" dirty="0" smtClean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Misurare/testare</a:t>
            </a:r>
          </a:p>
          <a:p>
            <a:pPr lvl="7"/>
            <a:r>
              <a:rPr lang="it-CH" sz="3200" dirty="0" smtClean="0"/>
              <a:t>Migliorare</a:t>
            </a:r>
          </a:p>
          <a:p>
            <a:pPr lvl="7"/>
            <a:r>
              <a:rPr lang="it-CH" sz="3200" dirty="0" smtClean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	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932947"/>
          </a:xfrm>
        </p:spPr>
        <p:txBody>
          <a:bodyPr>
            <a:normAutofit/>
          </a:bodyPr>
          <a:lstStyle/>
          <a:p>
            <a:endParaRPr lang="it-CH" sz="3200" dirty="0" smtClean="0"/>
          </a:p>
          <a:p>
            <a:endParaRPr lang="it-CH" sz="3200" dirty="0"/>
          </a:p>
          <a:p>
            <a:pPr lvl="7"/>
            <a:r>
              <a:rPr lang="it-CH" sz="3200" dirty="0" smtClean="0"/>
              <a:t>Programmi/modalità</a:t>
            </a:r>
          </a:p>
          <a:p>
            <a:pPr lvl="7"/>
            <a:r>
              <a:rPr lang="it-CH" sz="3200" dirty="0" smtClean="0"/>
              <a:t>Arduino</a:t>
            </a:r>
          </a:p>
          <a:p>
            <a:pPr lvl="7"/>
            <a:r>
              <a:rPr lang="it-CH" sz="3200" dirty="0" smtClean="0"/>
              <a:t>Procedura di </a:t>
            </a:r>
            <a:r>
              <a:rPr lang="it-CH" sz="3200" dirty="0" err="1" smtClean="0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</a:t>
            </a:r>
            <a:r>
              <a:rPr lang="it-CH" dirty="0" smtClean="0"/>
              <a:t>sistema.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2218501"/>
            <a:ext cx="6236208" cy="3529010"/>
          </a:xfrm>
        </p:spPr>
      </p:pic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" y="365761"/>
            <a:ext cx="10905817" cy="6350698"/>
          </a:xfrm>
        </p:spPr>
      </p:pic>
    </p:spTree>
    <p:extLst>
      <p:ext uri="{BB962C8B-B14F-4D97-AF65-F5344CB8AC3E}">
        <p14:creationId xmlns:p14="http://schemas.microsoft.com/office/powerpoint/2010/main" val="2731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89</Words>
  <Application>Microsoft Office PowerPoint</Application>
  <PresentationFormat>Widescreen</PresentationFormat>
  <Paragraphs>52</Paragraphs>
  <Slides>13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GANTT Consuntivo.</vt:lpstr>
      <vt:lpstr>Struttura sistema.</vt:lpstr>
      <vt:lpstr>Presentazione standard di PowerPoint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20</cp:revision>
  <dcterms:created xsi:type="dcterms:W3CDTF">2019-05-03T11:43:13Z</dcterms:created>
  <dcterms:modified xsi:type="dcterms:W3CDTF">2019-05-08T12:06:41Z</dcterms:modified>
</cp:coreProperties>
</file>