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63" r:id="rId11"/>
    <p:sldId id="268" r:id="rId12"/>
    <p:sldId id="269" r:id="rId13"/>
    <p:sldId id="273" r:id="rId14"/>
    <p:sldId id="270" r:id="rId15"/>
    <p:sldId id="271" r:id="rId16"/>
    <p:sldId id="272" r:id="rId17"/>
    <p:sldId id="264" r:id="rId18"/>
    <p:sldId id="267" r:id="rId19"/>
    <p:sldId id="265" r:id="rId20"/>
    <p:sldId id="25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50545" autoAdjust="0"/>
  </p:normalViewPr>
  <p:slideViewPr>
    <p:cSldViewPr snapToGrid="0">
      <p:cViewPr varScale="1">
        <p:scale>
          <a:sx n="45" d="100"/>
          <a:sy n="45" d="100"/>
        </p:scale>
        <p:origin x="21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Misurare: chi prova il nostro sistema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36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 smtClean="0"/>
              <a:t>Gestione punteggi:</a:t>
            </a:r>
            <a:r>
              <a:rPr lang="it-CH" baseline="0" dirty="0" smtClean="0"/>
              <a:t> salvataggio migliori punteggi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dirty="0" smtClean="0"/>
              <a:t>Aggiunta di nuove modalità: ad esempio modalità n°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aseline="0" smtClean="0"/>
              <a:t>Migliorare l’hardware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 smtClean="0"/>
              <a:t>Misurare/testare</a:t>
            </a:r>
          </a:p>
          <a:p>
            <a:r>
              <a:rPr lang="it-CH" sz="3200" dirty="0" smtClean="0"/>
              <a:t>Migliorare</a:t>
            </a:r>
          </a:p>
          <a:p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143</Words>
  <Application>Microsoft Office PowerPoint</Application>
  <PresentationFormat>Widescreen</PresentationFormat>
  <Paragraphs>62</Paragraphs>
  <Slides>20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38</cp:revision>
  <dcterms:created xsi:type="dcterms:W3CDTF">2019-05-03T11:43:13Z</dcterms:created>
  <dcterms:modified xsi:type="dcterms:W3CDTF">2019-05-10T11:56:03Z</dcterms:modified>
</cp:coreProperties>
</file>