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03/05/2019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Gestione punteggi</a:t>
            </a:r>
          </a:p>
          <a:p>
            <a:pPr lvl="7"/>
            <a:r>
              <a:rPr lang="it-CH" sz="3200" dirty="0" smtClean="0"/>
              <a:t>Aggiunta modalità</a:t>
            </a:r>
          </a:p>
          <a:p>
            <a:pPr lvl="7"/>
            <a:r>
              <a:rPr lang="it-CH" sz="3200" dirty="0" smtClean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Misurare/testare</a:t>
            </a:r>
          </a:p>
          <a:p>
            <a:pPr lvl="7"/>
            <a:r>
              <a:rPr lang="it-CH" sz="3200" dirty="0" smtClean="0"/>
              <a:t>Migliorare</a:t>
            </a:r>
          </a:p>
          <a:p>
            <a:pPr lvl="7"/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Programmi/modalità</a:t>
            </a:r>
          </a:p>
          <a:p>
            <a:pPr lvl="7"/>
            <a:r>
              <a:rPr lang="it-CH" sz="3200" dirty="0" smtClean="0"/>
              <a:t>Arduino</a:t>
            </a:r>
          </a:p>
          <a:p>
            <a:pPr lvl="7"/>
            <a:r>
              <a:rPr lang="it-CH" sz="3200" dirty="0" smtClean="0"/>
              <a:t>Procedura di </a:t>
            </a:r>
            <a:r>
              <a:rPr lang="it-CH" sz="3200" dirty="0" err="1" smtClean="0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programmi.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925053"/>
            <a:ext cx="10515600" cy="493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sz="3200" dirty="0" smtClean="0"/>
          </a:p>
          <a:p>
            <a:endParaRPr lang="it-CH" sz="3200" dirty="0" smtClean="0"/>
          </a:p>
          <a:p>
            <a:pPr lvl="7"/>
            <a:r>
              <a:rPr lang="it-CH" sz="3200" dirty="0" smtClean="0"/>
              <a:t>Test modalità</a:t>
            </a:r>
          </a:p>
          <a:p>
            <a:pPr lvl="7"/>
            <a:r>
              <a:rPr lang="it-CH" sz="3200" dirty="0" smtClean="0"/>
              <a:t>Test procedura di </a:t>
            </a:r>
            <a:r>
              <a:rPr lang="it-CH" sz="3200" dirty="0" err="1" smtClean="0"/>
              <a:t>check</a:t>
            </a:r>
            <a:r>
              <a:rPr lang="it-CH" sz="3200" dirty="0" smtClean="0"/>
              <a:t>	</a:t>
            </a:r>
            <a:endParaRPr lang="it-CH" sz="3200" dirty="0" smtClean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78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Struttura programmi.</vt:lpstr>
      <vt:lpstr>GANTT Consuntivo.</vt:lpstr>
      <vt:lpstr>Test.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15</cp:revision>
  <dcterms:created xsi:type="dcterms:W3CDTF">2019-05-03T11:43:13Z</dcterms:created>
  <dcterms:modified xsi:type="dcterms:W3CDTF">2019-05-03T14:12:19Z</dcterms:modified>
</cp:coreProperties>
</file>