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8" r:id="rId10"/>
    <p:sldId id="269" r:id="rId11"/>
    <p:sldId id="273" r:id="rId12"/>
    <p:sldId id="270" r:id="rId13"/>
    <p:sldId id="271" r:id="rId14"/>
    <p:sldId id="272" r:id="rId15"/>
    <p:sldId id="264" r:id="rId16"/>
    <p:sldId id="267" r:id="rId17"/>
    <p:sldId id="265" r:id="rId18"/>
    <p:sldId id="25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err="1" smtClean="0"/>
              <a:t>Wire</a:t>
            </a:r>
            <a:endParaRPr lang="it-CH" sz="3200" dirty="0" smtClean="0"/>
          </a:p>
          <a:p>
            <a:pPr lvl="7"/>
            <a:r>
              <a:rPr lang="it-CH" sz="3200" dirty="0" err="1" smtClean="0"/>
              <a:t>LiquidCrystal</a:t>
            </a:r>
            <a:endParaRPr lang="it-CH" sz="3200" dirty="0" smtClean="0"/>
          </a:p>
          <a:p>
            <a:pPr lvl="7"/>
            <a:r>
              <a:rPr lang="it-CH" sz="3200" dirty="0" err="1" smtClean="0"/>
              <a:t>AdaFruit</a:t>
            </a:r>
            <a:endParaRPr lang="it-CH" sz="3200" dirty="0" smtClean="0"/>
          </a:p>
          <a:p>
            <a:pPr lvl="7"/>
            <a:r>
              <a:rPr lang="it-CH" sz="3200" dirty="0" err="1" smtClean="0"/>
              <a:t>SevenSeg</a:t>
            </a:r>
            <a:r>
              <a:rPr lang="it-CH" sz="3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smtClean="0"/>
              <a:t>Test modalità</a:t>
            </a:r>
          </a:p>
          <a:p>
            <a:pPr lvl="7"/>
            <a:r>
              <a:rPr lang="it-CH" sz="3200" dirty="0" smtClean="0"/>
              <a:t>Test procedura di </a:t>
            </a:r>
            <a:r>
              <a:rPr lang="it-CH" sz="3200" dirty="0" err="1" smtClean="0"/>
              <a:t>check</a:t>
            </a:r>
            <a:r>
              <a:rPr lang="it-CH" sz="3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Programma n° 5</a:t>
            </a:r>
          </a:p>
          <a:p>
            <a:pPr lvl="7"/>
            <a:r>
              <a:rPr lang="it-CH" sz="3200" dirty="0" smtClean="0"/>
              <a:t>LED</a:t>
            </a:r>
          </a:p>
          <a:p>
            <a:pPr lvl="7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Gestione punteggi</a:t>
            </a:r>
          </a:p>
          <a:p>
            <a:pPr lvl="7"/>
            <a:r>
              <a:rPr lang="it-CH" sz="3200" dirty="0" smtClean="0"/>
              <a:t>Aggiunta modalità</a:t>
            </a:r>
          </a:p>
          <a:p>
            <a:pPr lvl="7"/>
            <a:r>
              <a:rPr lang="it-CH" sz="3200" dirty="0" smtClean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Misurare/testare</a:t>
            </a:r>
          </a:p>
          <a:p>
            <a:pPr lvl="7"/>
            <a:r>
              <a:rPr lang="it-CH" sz="3200" dirty="0" smtClean="0"/>
              <a:t>Migliorare</a:t>
            </a:r>
          </a:p>
          <a:p>
            <a:pPr lvl="7"/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Programmi/modalità</a:t>
            </a:r>
          </a:p>
          <a:p>
            <a:pPr lvl="7"/>
            <a:r>
              <a:rPr lang="it-CH" sz="3200" dirty="0" smtClean="0"/>
              <a:t>Arduino</a:t>
            </a:r>
          </a:p>
          <a:p>
            <a:pPr lvl="7"/>
            <a:r>
              <a:rPr lang="it-CH" sz="3200" dirty="0" smtClean="0"/>
              <a:t>Procedura di </a:t>
            </a:r>
            <a:r>
              <a:rPr lang="it-CH" sz="3200" dirty="0" err="1" smtClean="0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108</Words>
  <Application>Microsoft Office PowerPoint</Application>
  <PresentationFormat>Widescreen</PresentationFormat>
  <Paragraphs>63</Paragraphs>
  <Slides>18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GANTT Consuntivo.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29</cp:revision>
  <dcterms:created xsi:type="dcterms:W3CDTF">2019-05-03T11:43:13Z</dcterms:created>
  <dcterms:modified xsi:type="dcterms:W3CDTF">2019-05-08T13:07:24Z</dcterms:modified>
</cp:coreProperties>
</file>