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5" r:id="rId12"/>
    <p:sldId id="25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4747-CBEA-4A11-90BA-47D5349A88AA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6105-561A-4569-8BDB-2855F3E53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1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5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1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088740"/>
            <a:ext cx="9144000" cy="1655762"/>
          </a:xfrm>
        </p:spPr>
        <p:txBody>
          <a:bodyPr/>
          <a:lstStyle/>
          <a:p>
            <a:r>
              <a:rPr lang="it-CH" dirty="0" smtClean="0"/>
              <a:t>Bryan Beffa, Filippo </a:t>
            </a:r>
            <a:r>
              <a:rPr lang="it-CH" dirty="0" err="1" smtClean="0"/>
              <a:t>Finke</a:t>
            </a:r>
            <a:r>
              <a:rPr lang="it-CH" dirty="0" smtClean="0"/>
              <a:t> &amp; Matteo </a:t>
            </a:r>
            <a:r>
              <a:rPr lang="it-CH" dirty="0" err="1" smtClean="0"/>
              <a:t>Ghilardini</a:t>
            </a:r>
            <a:endParaRPr lang="it-CH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1999" cy="4008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6700" dirty="0" err="1" smtClean="0"/>
              <a:t>Batak</a:t>
            </a:r>
            <a:r>
              <a:rPr lang="it-CH" sz="6700" dirty="0" smtClean="0"/>
              <a:t> 2.0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608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Limitazioni.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925053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Programma n° 5</a:t>
            </a:r>
          </a:p>
          <a:p>
            <a:pPr lvl="7"/>
            <a:r>
              <a:rPr lang="it-CH" sz="3200" dirty="0" smtClean="0"/>
              <a:t>LED</a:t>
            </a:r>
          </a:p>
          <a:p>
            <a:pPr lvl="7"/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9688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925053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Gestione punteggi</a:t>
            </a:r>
          </a:p>
          <a:p>
            <a:pPr lvl="7"/>
            <a:r>
              <a:rPr lang="it-CH" sz="3200" dirty="0" smtClean="0"/>
              <a:t>Aggiunta modalità</a:t>
            </a:r>
          </a:p>
          <a:p>
            <a:pPr lvl="7"/>
            <a:r>
              <a:rPr lang="it-CH" sz="3200" dirty="0" smtClean="0"/>
              <a:t>Hardware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928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it-CH" sz="6700" dirty="0"/>
              <a:t>Conclusioni</a:t>
            </a:r>
            <a:r>
              <a:rPr lang="it-CH" sz="6600" dirty="0" smtClean="0"/>
              <a:t>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4481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noi.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Bryan Beffa</a:t>
            </a:r>
          </a:p>
          <a:p>
            <a:pPr marL="457200" lvl="1" indent="0">
              <a:buNone/>
            </a:pPr>
            <a:r>
              <a:rPr lang="it-CH" dirty="0"/>
              <a:t>b</a:t>
            </a:r>
            <a:r>
              <a:rPr lang="it-CH" dirty="0" smtClean="0"/>
              <a:t>ryan.beffa@samtrevano.ch</a:t>
            </a:r>
          </a:p>
          <a:p>
            <a:r>
              <a:rPr lang="it-CH" dirty="0" smtClean="0"/>
              <a:t>Filippo </a:t>
            </a:r>
            <a:r>
              <a:rPr lang="it-CH" dirty="0" err="1" smtClean="0"/>
              <a:t>Finke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 smtClean="0"/>
              <a:t>filippo.finke@samtrevano.ch</a:t>
            </a:r>
          </a:p>
          <a:p>
            <a:r>
              <a:rPr lang="it-CH" dirty="0" smtClean="0"/>
              <a:t>Matteo </a:t>
            </a:r>
            <a:r>
              <a:rPr lang="it-CH" dirty="0" err="1" smtClean="0"/>
              <a:t>Ghilardini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/>
              <a:t>m</a:t>
            </a:r>
            <a:r>
              <a:rPr lang="it-CH" dirty="0" smtClean="0"/>
              <a:t>atteo.ghilardini@samtrevano.ch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01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82240"/>
            <a:ext cx="12192000" cy="4175759"/>
          </a:xfrm>
        </p:spPr>
        <p:txBody>
          <a:bodyPr/>
          <a:lstStyle/>
          <a:p>
            <a:pPr marL="0" indent="0" algn="ctr">
              <a:buNone/>
            </a:pPr>
            <a:endParaRPr lang="it-CH" dirty="0" smtClean="0"/>
          </a:p>
          <a:p>
            <a:pPr algn="ctr"/>
            <a:r>
              <a:rPr lang="it-CH" sz="3200" dirty="0" smtClean="0"/>
              <a:t>Sistema per misurare e migliorare i propri riflessi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Scopo.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Misurare/testare</a:t>
            </a:r>
          </a:p>
          <a:p>
            <a:pPr lvl="7"/>
            <a:r>
              <a:rPr lang="it-CH" sz="3200" dirty="0" smtClean="0"/>
              <a:t>Migliorare</a:t>
            </a:r>
          </a:p>
          <a:p>
            <a:pPr lvl="7"/>
            <a:r>
              <a:rPr lang="it-CH" sz="3200" dirty="0" smtClean="0"/>
              <a:t>Fare attività fisica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	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Programmi/modalità</a:t>
            </a:r>
          </a:p>
          <a:p>
            <a:pPr lvl="7"/>
            <a:r>
              <a:rPr lang="it-CH" sz="3200" dirty="0" smtClean="0"/>
              <a:t>Arduino</a:t>
            </a:r>
          </a:p>
          <a:p>
            <a:pPr lvl="7"/>
            <a:r>
              <a:rPr lang="it-CH" sz="3200" dirty="0" smtClean="0"/>
              <a:t>Procedura di </a:t>
            </a:r>
            <a:r>
              <a:rPr lang="it-CH" sz="3200" dirty="0" err="1" smtClean="0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755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programmi.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1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1925053"/>
            <a:ext cx="10515600" cy="493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CH" sz="3200" dirty="0" smtClean="0"/>
          </a:p>
          <a:p>
            <a:endParaRPr lang="it-CH" sz="3200" dirty="0" smtClean="0"/>
          </a:p>
          <a:p>
            <a:pPr lvl="7"/>
            <a:r>
              <a:rPr lang="it-CH" sz="3200" dirty="0" smtClean="0"/>
              <a:t>Test modalità</a:t>
            </a:r>
          </a:p>
          <a:p>
            <a:pPr lvl="7"/>
            <a:r>
              <a:rPr lang="it-CH" sz="3200" dirty="0" smtClean="0"/>
              <a:t>Test procedura di </a:t>
            </a:r>
            <a:r>
              <a:rPr lang="it-CH" sz="3200" dirty="0" err="1" smtClean="0"/>
              <a:t>check</a:t>
            </a:r>
            <a:r>
              <a:rPr lang="it-CH" sz="32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89</Words>
  <Application>Microsoft Office PowerPoint</Application>
  <PresentationFormat>Widescreen</PresentationFormat>
  <Paragraphs>52</Paragraphs>
  <Slides>12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Su di noi.</vt:lpstr>
      <vt:lpstr>Introduzione.</vt:lpstr>
      <vt:lpstr>Scopo.</vt:lpstr>
      <vt:lpstr>Requisiti. </vt:lpstr>
      <vt:lpstr>GANTT preventivo.</vt:lpstr>
      <vt:lpstr>Struttura programmi.</vt:lpstr>
      <vt:lpstr>GANTT Consuntivo.</vt:lpstr>
      <vt:lpstr>Test.</vt:lpstr>
      <vt:lpstr>Limitazioni.</vt:lpstr>
      <vt:lpstr>Sviluppi futuri.</vt:lpstr>
      <vt:lpstr>Conclusioni.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gioco e simulazione per l’allenamento dei tempi di reazione ed il miglioramento della coordinazione per sportivi basato su arduino</dc:title>
  <dc:creator>bryan beffa</dc:creator>
  <cp:lastModifiedBy>bryan beffa</cp:lastModifiedBy>
  <cp:revision>18</cp:revision>
  <dcterms:created xsi:type="dcterms:W3CDTF">2019-05-03T11:43:13Z</dcterms:created>
  <dcterms:modified xsi:type="dcterms:W3CDTF">2019-05-08T12:00:23Z</dcterms:modified>
</cp:coreProperties>
</file>