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75" r:id="rId9"/>
    <p:sldId id="266" r:id="rId10"/>
    <p:sldId id="276" r:id="rId11"/>
    <p:sldId id="277" r:id="rId12"/>
    <p:sldId id="263" r:id="rId13"/>
    <p:sldId id="268" r:id="rId14"/>
    <p:sldId id="269" r:id="rId15"/>
    <p:sldId id="273" r:id="rId16"/>
    <p:sldId id="270" r:id="rId17"/>
    <p:sldId id="271" r:id="rId18"/>
    <p:sldId id="272" r:id="rId19"/>
    <p:sldId id="264" r:id="rId20"/>
    <p:sldId id="267" r:id="rId21"/>
    <p:sldId id="265" r:id="rId22"/>
    <p:sldId id="259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474" autoAdjust="0"/>
  </p:normalViewPr>
  <p:slideViewPr>
    <p:cSldViewPr snapToGrid="0">
      <p:cViewPr>
        <p:scale>
          <a:sx n="50" d="100"/>
          <a:sy n="50" d="100"/>
        </p:scale>
        <p:origin x="1169" y="9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Misurare: chi prova il nostro sistema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Migliorare</a:t>
            </a:r>
            <a:r>
              <a:rPr lang="it-CH" baseline="0" dirty="0" smtClean="0"/>
              <a:t> i propri riflessi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 smtClean="0"/>
              <a:t>Aiuta le persone a fare attività fisica. Vedi maratona </a:t>
            </a:r>
            <a:r>
              <a:rPr lang="it-CH" baseline="0" smtClean="0"/>
              <a:t>5 minuti.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51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2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6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08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36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1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Gestione punteggi:</a:t>
            </a:r>
            <a:r>
              <a:rPr lang="it-CH" baseline="0" dirty="0" smtClean="0"/>
              <a:t> salvataggio migliori punteggi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 smtClean="0"/>
              <a:t>Aggiunta di nuove modalità: ad esempio modalità n°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smtClean="0"/>
              <a:t>Migliorare l’hardware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 smtClean="0"/>
              <a:t>Bryan Beffa, Filippo </a:t>
            </a:r>
            <a:r>
              <a:rPr lang="it-CH" dirty="0" err="1" smtClean="0"/>
              <a:t>Finke</a:t>
            </a:r>
            <a:r>
              <a:rPr lang="it-CH" dirty="0" smtClean="0"/>
              <a:t>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 smtClean="0"/>
              <a:t>Batak</a:t>
            </a:r>
            <a:r>
              <a:rPr lang="it-CH" sz="6700" dirty="0" smtClean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9"/>
          <a:stretch/>
        </p:blipFill>
        <p:spPr>
          <a:xfrm>
            <a:off x="0" y="21770"/>
            <a:ext cx="12191999" cy="6836229"/>
          </a:xfrm>
        </p:spPr>
      </p:pic>
    </p:spTree>
    <p:extLst>
      <p:ext uri="{BB962C8B-B14F-4D97-AF65-F5344CB8AC3E}">
        <p14:creationId xmlns:p14="http://schemas.microsoft.com/office/powerpoint/2010/main" val="6929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sistema.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2218501"/>
            <a:ext cx="6236208" cy="3529010"/>
          </a:xfrm>
        </p:spPr>
      </p:pic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0" y="365761"/>
            <a:ext cx="10905817" cy="6350698"/>
          </a:xfrm>
        </p:spPr>
      </p:pic>
    </p:spTree>
    <p:extLst>
      <p:ext uri="{BB962C8B-B14F-4D97-AF65-F5344CB8AC3E}">
        <p14:creationId xmlns:p14="http://schemas.microsoft.com/office/powerpoint/2010/main" val="27313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</a:t>
            </a:r>
            <a:r>
              <a:rPr lang="it-CH" dirty="0"/>
              <a:t>c</a:t>
            </a:r>
            <a:r>
              <a:rPr lang="it-CH" dirty="0" smtClean="0"/>
              <a:t>odice.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36" y="1997050"/>
            <a:ext cx="4061128" cy="3736238"/>
          </a:xfrm>
        </p:spPr>
      </p:pic>
    </p:spTree>
    <p:extLst>
      <p:ext uri="{BB962C8B-B14F-4D97-AF65-F5344CB8AC3E}">
        <p14:creationId xmlns:p14="http://schemas.microsoft.com/office/powerpoint/2010/main" val="25277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Librerie utilizzate.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649164" y="2673751"/>
            <a:ext cx="2893671" cy="4184249"/>
          </a:xfrm>
        </p:spPr>
        <p:txBody>
          <a:bodyPr>
            <a:normAutofit/>
          </a:bodyPr>
          <a:lstStyle/>
          <a:p>
            <a:pPr marL="457200" indent="-457200"/>
            <a:r>
              <a:rPr lang="it-CH" sz="3200" dirty="0" err="1"/>
              <a:t>Wire</a:t>
            </a:r>
            <a:endParaRPr lang="it-CH" sz="3200" dirty="0"/>
          </a:p>
          <a:p>
            <a:pPr marL="457200" indent="-457200"/>
            <a:r>
              <a:rPr lang="it-CH" sz="3200" dirty="0" err="1"/>
              <a:t>LiquidCrystal</a:t>
            </a:r>
            <a:endParaRPr lang="it-CH" sz="3200" dirty="0"/>
          </a:p>
          <a:p>
            <a:pPr marL="457200" indent="-457200"/>
            <a:r>
              <a:rPr lang="it-CH" sz="3200" dirty="0" err="1"/>
              <a:t>AdaFruit</a:t>
            </a:r>
            <a:endParaRPr lang="it-CH" sz="3200" dirty="0"/>
          </a:p>
          <a:p>
            <a:pPr marL="457200" indent="-457200"/>
            <a:r>
              <a:rPr lang="it-CH" sz="3200" dirty="0" err="1"/>
              <a:t>SevenSeg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2167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b_functions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4139" r="11408" b="17157"/>
          <a:stretch/>
        </p:blipFill>
        <p:spPr>
          <a:xfrm>
            <a:off x="3447288" y="2229901"/>
            <a:ext cx="5297424" cy="3322321"/>
          </a:xfrm>
        </p:spPr>
      </p:pic>
    </p:spTree>
    <p:extLst>
      <p:ext uri="{BB962C8B-B14F-4D97-AF65-F5344CB8AC3E}">
        <p14:creationId xmlns:p14="http://schemas.microsoft.com/office/powerpoint/2010/main" val="26254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d_programs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3668" r="9803" b="14919"/>
          <a:stretch/>
        </p:blipFill>
        <p:spPr>
          <a:xfrm>
            <a:off x="2864604" y="2072640"/>
            <a:ext cx="6462792" cy="3931920"/>
          </a:xfrm>
        </p:spPr>
      </p:pic>
    </p:spTree>
    <p:extLst>
      <p:ext uri="{BB962C8B-B14F-4D97-AF65-F5344CB8AC3E}">
        <p14:creationId xmlns:p14="http://schemas.microsoft.com/office/powerpoint/2010/main" val="33419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z_main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t="7235" r="25625" b="31400"/>
          <a:stretch/>
        </p:blipFill>
        <p:spPr>
          <a:xfrm>
            <a:off x="4897119" y="2702560"/>
            <a:ext cx="2397761" cy="1808480"/>
          </a:xfrm>
        </p:spPr>
      </p:pic>
    </p:spTree>
    <p:extLst>
      <p:ext uri="{BB962C8B-B14F-4D97-AF65-F5344CB8AC3E}">
        <p14:creationId xmlns:p14="http://schemas.microsoft.com/office/powerpoint/2010/main" val="18525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3862086" y="2673751"/>
            <a:ext cx="4467828" cy="4184249"/>
          </a:xfrm>
        </p:spPr>
        <p:txBody>
          <a:bodyPr>
            <a:normAutofit/>
          </a:bodyPr>
          <a:lstStyle/>
          <a:p>
            <a:r>
              <a:rPr lang="it-CH" sz="3200" dirty="0"/>
              <a:t>Test modalità</a:t>
            </a:r>
          </a:p>
          <a:p>
            <a:r>
              <a:rPr lang="it-CH" sz="3200" dirty="0"/>
              <a:t>Test 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</a:t>
            </a:r>
            <a:r>
              <a:rPr lang="it-CH" dirty="0" smtClean="0"/>
              <a:t>ryan.beffa@samtrevano.ch</a:t>
            </a:r>
          </a:p>
          <a:p>
            <a:r>
              <a:rPr lang="it-CH" dirty="0" smtClean="0"/>
              <a:t>Filippo </a:t>
            </a:r>
            <a:r>
              <a:rPr lang="it-CH" dirty="0" err="1" smtClean="0"/>
              <a:t>Finke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 smtClean="0"/>
              <a:t>filippo.finke@samtrevano.ch</a:t>
            </a:r>
          </a:p>
          <a:p>
            <a:r>
              <a:rPr lang="it-CH" dirty="0" smtClean="0"/>
              <a:t>Matteo </a:t>
            </a:r>
            <a:r>
              <a:rPr lang="it-CH" dirty="0" err="1" smtClean="0"/>
              <a:t>Ghilardini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/>
              <a:t>m</a:t>
            </a:r>
            <a:r>
              <a:rPr lang="it-CH" dirty="0" smtClean="0"/>
              <a:t>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Limitazioni.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14126" y="2673751"/>
            <a:ext cx="3163747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Programma n° 5</a:t>
            </a:r>
          </a:p>
          <a:p>
            <a:r>
              <a:rPr lang="it-CH" sz="32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688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249837" y="2673751"/>
            <a:ext cx="3692325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Gestione punteggi</a:t>
            </a:r>
          </a:p>
          <a:p>
            <a:r>
              <a:rPr lang="it-CH" sz="3200" dirty="0"/>
              <a:t>Aggiunta modalità</a:t>
            </a:r>
          </a:p>
          <a:p>
            <a:r>
              <a:rPr lang="it-CH" sz="3200" dirty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 smtClean="0"/>
              <a:t>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 smtClean="0"/>
          </a:p>
          <a:p>
            <a:pPr algn="ctr"/>
            <a:r>
              <a:rPr lang="it-CH" sz="3200" dirty="0" smtClean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33104" y="2673751"/>
            <a:ext cx="3325792" cy="4184249"/>
          </a:xfrm>
        </p:spPr>
        <p:txBody>
          <a:bodyPr>
            <a:normAutofit/>
          </a:bodyPr>
          <a:lstStyle/>
          <a:p>
            <a:r>
              <a:rPr lang="it-CH" sz="3200" dirty="0" smtClean="0"/>
              <a:t>Misurare/testare</a:t>
            </a:r>
          </a:p>
          <a:p>
            <a:r>
              <a:rPr lang="it-CH" sz="3200" dirty="0" smtClean="0"/>
              <a:t>Migliorare</a:t>
            </a:r>
          </a:p>
          <a:p>
            <a:r>
              <a:rPr lang="it-CH" sz="3200" dirty="0" smtClean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	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943109" y="2673751"/>
            <a:ext cx="4305782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Programmi/modalità</a:t>
            </a:r>
          </a:p>
          <a:p>
            <a:r>
              <a:rPr lang="it-CH" sz="3200" dirty="0"/>
              <a:t>Arduino</a:t>
            </a:r>
          </a:p>
          <a:p>
            <a:r>
              <a:rPr lang="it-CH" sz="3200" dirty="0"/>
              <a:t>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1690688"/>
            <a:ext cx="6978801" cy="4600384"/>
          </a:xfrm>
        </p:spPr>
      </p:pic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" r="19849"/>
          <a:stretch/>
        </p:blipFill>
        <p:spPr>
          <a:xfrm>
            <a:off x="0" y="0"/>
            <a:ext cx="12192000" cy="10031982"/>
          </a:xfrm>
        </p:spPr>
      </p:pic>
    </p:spTree>
    <p:extLst>
      <p:ext uri="{BB962C8B-B14F-4D97-AF65-F5344CB8AC3E}">
        <p14:creationId xmlns:p14="http://schemas.microsoft.com/office/powerpoint/2010/main" val="26895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contenut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9"/>
          <a:stretch/>
        </p:blipFill>
        <p:spPr>
          <a:xfrm>
            <a:off x="0" y="-3173982"/>
            <a:ext cx="12192000" cy="100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29" y="1318548"/>
            <a:ext cx="5677592" cy="5132675"/>
          </a:xfrm>
        </p:spPr>
      </p:pic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161</Words>
  <Application>Microsoft Office PowerPoint</Application>
  <PresentationFormat>Widescreen</PresentationFormat>
  <Paragraphs>65</Paragraphs>
  <Slides>22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Scopo.</vt:lpstr>
      <vt:lpstr>Requisiti. </vt:lpstr>
      <vt:lpstr>GANTT preventivo.</vt:lpstr>
      <vt:lpstr>Presentazione standard di PowerPoint</vt:lpstr>
      <vt:lpstr>Presentazione standard di PowerPoint</vt:lpstr>
      <vt:lpstr>GANTT Consuntivo.</vt:lpstr>
      <vt:lpstr>Presentazione standard di PowerPoint</vt:lpstr>
      <vt:lpstr>Presentazione standard di PowerPoint</vt:lpstr>
      <vt:lpstr>Struttura sistema.</vt:lpstr>
      <vt:lpstr>Presentazione standard di PowerPoint</vt:lpstr>
      <vt:lpstr>Struttura codice.</vt:lpstr>
      <vt:lpstr>Librerie utilizzate.</vt:lpstr>
      <vt:lpstr>File b_functions.</vt:lpstr>
      <vt:lpstr>File d_programs.</vt:lpstr>
      <vt:lpstr>File z_main.</vt:lpstr>
      <vt:lpstr>Test.</vt:lpstr>
      <vt:lpstr>Limitazioni.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bryan beffa</cp:lastModifiedBy>
  <cp:revision>43</cp:revision>
  <dcterms:created xsi:type="dcterms:W3CDTF">2019-05-03T11:43:13Z</dcterms:created>
  <dcterms:modified xsi:type="dcterms:W3CDTF">2019-05-17T13:10:14Z</dcterms:modified>
</cp:coreProperties>
</file>