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1" r:id="rId6"/>
    <p:sldId id="262" r:id="rId7"/>
    <p:sldId id="274" r:id="rId8"/>
    <p:sldId id="275" r:id="rId9"/>
    <p:sldId id="266" r:id="rId10"/>
    <p:sldId id="276" r:id="rId11"/>
    <p:sldId id="277" r:id="rId12"/>
    <p:sldId id="263" r:id="rId13"/>
    <p:sldId id="268" r:id="rId14"/>
    <p:sldId id="269" r:id="rId15"/>
    <p:sldId id="273" r:id="rId16"/>
    <p:sldId id="270" r:id="rId17"/>
    <p:sldId id="271" r:id="rId18"/>
    <p:sldId id="272" r:id="rId19"/>
    <p:sldId id="264" r:id="rId20"/>
    <p:sldId id="267" r:id="rId21"/>
    <p:sldId id="265" r:id="rId22"/>
    <p:sldId id="259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5474" autoAdjust="0"/>
  </p:normalViewPr>
  <p:slideViewPr>
    <p:cSldViewPr snapToGrid="0">
      <p:cViewPr varScale="1">
        <p:scale>
          <a:sx n="93" d="100"/>
          <a:sy n="93" d="100"/>
        </p:scale>
        <p:origin x="8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D4747-CBEA-4A11-90BA-47D5349A88AA}" type="datetimeFigureOut">
              <a:rPr lang="it-IT" smtClean="0"/>
              <a:t>22/05/19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46105-561A-4569-8BDB-2855F3E534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029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Bryan: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dirty="0"/>
              <a:t>Misurare: chi prova il nostro sistema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dirty="0"/>
              <a:t>Migliorare</a:t>
            </a:r>
            <a:r>
              <a:rPr lang="it-CH" baseline="0" dirty="0"/>
              <a:t> i propri riflessi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baseline="0" dirty="0"/>
              <a:t>Aiuta le persone a fare attività fisica. Vedi maratona </a:t>
            </a:r>
            <a:r>
              <a:rPr lang="it-CH" baseline="0"/>
              <a:t>5 minuti.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2223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Gantt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8510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Gantt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2256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Gantt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69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2083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Bryan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2362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Bryan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419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Bryan: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dirty="0"/>
              <a:t>Gestione punteggi:</a:t>
            </a:r>
            <a:r>
              <a:rPr lang="it-CH" baseline="0" dirty="0"/>
              <a:t> salvataggio migliori punteggi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baseline="0" dirty="0"/>
              <a:t>Aggiunta di nuove modalità: ad esempio modalità n°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baseline="0"/>
              <a:t>Migliorare l’hardware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0615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057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22/05/19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08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22/05/19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14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22/05/19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993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22/05/19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454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22/05/19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939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22/05/19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356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22/05/19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882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22/05/19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01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22/05/19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578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22/05/19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116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22/05/19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19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93604-91A5-4AD4-B379-9AD64B0366D4}" type="datetimeFigureOut">
              <a:rPr lang="it-IT" smtClean="0"/>
              <a:t>22/05/19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81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5088740"/>
            <a:ext cx="9144000" cy="1655762"/>
          </a:xfrm>
        </p:spPr>
        <p:txBody>
          <a:bodyPr/>
          <a:lstStyle/>
          <a:p>
            <a:r>
              <a:rPr lang="it-CH" dirty="0"/>
              <a:t>Bryan Beffa, Filippo </a:t>
            </a:r>
            <a:r>
              <a:rPr lang="it-CH" dirty="0" err="1"/>
              <a:t>Finke</a:t>
            </a:r>
            <a:r>
              <a:rPr lang="it-CH" dirty="0"/>
              <a:t> &amp; Matteo </a:t>
            </a:r>
            <a:r>
              <a:rPr lang="it-CH" dirty="0" err="1"/>
              <a:t>Ghilardini</a:t>
            </a:r>
            <a:endParaRPr lang="it-CH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12191999" cy="4008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CH" sz="6700" dirty="0" err="1"/>
              <a:t>Batak</a:t>
            </a:r>
            <a:r>
              <a:rPr lang="it-CH" sz="6700" dirty="0"/>
              <a:t> 2.0</a:t>
            </a:r>
            <a:endParaRPr lang="it-CH" sz="6600" dirty="0"/>
          </a:p>
        </p:txBody>
      </p:sp>
    </p:spTree>
    <p:extLst>
      <p:ext uri="{BB962C8B-B14F-4D97-AF65-F5344CB8AC3E}">
        <p14:creationId xmlns:p14="http://schemas.microsoft.com/office/powerpoint/2010/main" val="1608986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81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0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49"/>
          <a:stretch/>
        </p:blipFill>
        <p:spPr>
          <a:xfrm>
            <a:off x="0" y="21770"/>
            <a:ext cx="12191999" cy="6836229"/>
          </a:xfrm>
        </p:spPr>
      </p:pic>
    </p:spTree>
    <p:extLst>
      <p:ext uri="{BB962C8B-B14F-4D97-AF65-F5344CB8AC3E}">
        <p14:creationId xmlns:p14="http://schemas.microsoft.com/office/powerpoint/2010/main" val="692912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Struttura sistema.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08" y="2218501"/>
            <a:ext cx="6236208" cy="3529010"/>
          </a:xfrm>
        </p:spPr>
      </p:pic>
    </p:spTree>
    <p:extLst>
      <p:ext uri="{BB962C8B-B14F-4D97-AF65-F5344CB8AC3E}">
        <p14:creationId xmlns:p14="http://schemas.microsoft.com/office/powerpoint/2010/main" val="963622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0" y="365761"/>
            <a:ext cx="10905817" cy="6350698"/>
          </a:xfrm>
        </p:spPr>
      </p:pic>
    </p:spTree>
    <p:extLst>
      <p:ext uri="{BB962C8B-B14F-4D97-AF65-F5344CB8AC3E}">
        <p14:creationId xmlns:p14="http://schemas.microsoft.com/office/powerpoint/2010/main" val="2731331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Struttura codice.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436" y="1997050"/>
            <a:ext cx="4061128" cy="3736238"/>
          </a:xfrm>
        </p:spPr>
      </p:pic>
    </p:spTree>
    <p:extLst>
      <p:ext uri="{BB962C8B-B14F-4D97-AF65-F5344CB8AC3E}">
        <p14:creationId xmlns:p14="http://schemas.microsoft.com/office/powerpoint/2010/main" val="2527750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Librerie utilizzate.</a:t>
            </a:r>
            <a:endParaRPr lang="it-IT" dirty="0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4649164" y="2673751"/>
            <a:ext cx="2893671" cy="4184249"/>
          </a:xfrm>
        </p:spPr>
        <p:txBody>
          <a:bodyPr>
            <a:normAutofit/>
          </a:bodyPr>
          <a:lstStyle/>
          <a:p>
            <a:pPr marL="457200" indent="-457200"/>
            <a:r>
              <a:rPr lang="it-CH" sz="3200" dirty="0" err="1"/>
              <a:t>Wire</a:t>
            </a:r>
            <a:endParaRPr lang="it-CH" sz="3200" dirty="0"/>
          </a:p>
          <a:p>
            <a:pPr marL="457200" indent="-457200"/>
            <a:r>
              <a:rPr lang="it-CH" sz="3200" dirty="0" err="1"/>
              <a:t>LiquidCrystal</a:t>
            </a:r>
            <a:endParaRPr lang="it-CH" sz="3200" dirty="0"/>
          </a:p>
          <a:p>
            <a:pPr marL="457200" indent="-457200"/>
            <a:r>
              <a:rPr lang="it-CH" sz="3200" dirty="0" err="1"/>
              <a:t>AdaFruit</a:t>
            </a:r>
            <a:endParaRPr lang="it-CH" sz="3200" dirty="0"/>
          </a:p>
          <a:p>
            <a:pPr marL="457200" indent="-457200"/>
            <a:r>
              <a:rPr lang="it-CH" sz="3200" dirty="0" err="1"/>
              <a:t>SevenSeg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216714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File </a:t>
            </a:r>
            <a:r>
              <a:rPr lang="it-CH" dirty="0" err="1"/>
              <a:t>b_functions</a:t>
            </a:r>
            <a:r>
              <a:rPr lang="it-CH" dirty="0"/>
              <a:t>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" t="4139" r="11408" b="17157"/>
          <a:stretch/>
        </p:blipFill>
        <p:spPr>
          <a:xfrm>
            <a:off x="3447288" y="2229901"/>
            <a:ext cx="5297424" cy="3322321"/>
          </a:xfrm>
        </p:spPr>
      </p:pic>
    </p:spTree>
    <p:extLst>
      <p:ext uri="{BB962C8B-B14F-4D97-AF65-F5344CB8AC3E}">
        <p14:creationId xmlns:p14="http://schemas.microsoft.com/office/powerpoint/2010/main" val="2625428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File </a:t>
            </a:r>
            <a:r>
              <a:rPr lang="it-CH" dirty="0" err="1"/>
              <a:t>d_programs</a:t>
            </a:r>
            <a:r>
              <a:rPr lang="it-CH" dirty="0"/>
              <a:t>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" t="3668" r="9803" b="14919"/>
          <a:stretch/>
        </p:blipFill>
        <p:spPr>
          <a:xfrm>
            <a:off x="2864604" y="2072640"/>
            <a:ext cx="6462792" cy="3931920"/>
          </a:xfrm>
        </p:spPr>
      </p:pic>
    </p:spTree>
    <p:extLst>
      <p:ext uri="{BB962C8B-B14F-4D97-AF65-F5344CB8AC3E}">
        <p14:creationId xmlns:p14="http://schemas.microsoft.com/office/powerpoint/2010/main" val="3341934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File </a:t>
            </a:r>
            <a:r>
              <a:rPr lang="it-CH" dirty="0" err="1"/>
              <a:t>z_main</a:t>
            </a:r>
            <a:r>
              <a:rPr lang="it-CH" dirty="0"/>
              <a:t>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4" t="7235" r="25625" b="31400"/>
          <a:stretch/>
        </p:blipFill>
        <p:spPr>
          <a:xfrm>
            <a:off x="4897119" y="2702560"/>
            <a:ext cx="2397761" cy="1808480"/>
          </a:xfrm>
        </p:spPr>
      </p:pic>
    </p:spTree>
    <p:extLst>
      <p:ext uri="{BB962C8B-B14F-4D97-AF65-F5344CB8AC3E}">
        <p14:creationId xmlns:p14="http://schemas.microsoft.com/office/powerpoint/2010/main" val="1852533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Test.</a:t>
            </a:r>
            <a:endParaRPr lang="it-IT" dirty="0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3862086" y="2673751"/>
            <a:ext cx="4467828" cy="4184249"/>
          </a:xfrm>
        </p:spPr>
        <p:txBody>
          <a:bodyPr>
            <a:normAutofit/>
          </a:bodyPr>
          <a:lstStyle/>
          <a:p>
            <a:r>
              <a:rPr lang="it-CH" sz="3200" dirty="0"/>
              <a:t>Test modalità</a:t>
            </a:r>
          </a:p>
          <a:p>
            <a:r>
              <a:rPr lang="it-CH" sz="3200" dirty="0"/>
              <a:t>Test procedura di </a:t>
            </a:r>
            <a:r>
              <a:rPr lang="it-CH" sz="3200" dirty="0" err="1"/>
              <a:t>check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3842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Su di noi.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Bryan Beffa</a:t>
            </a:r>
          </a:p>
          <a:p>
            <a:pPr marL="457200" lvl="1" indent="0">
              <a:buNone/>
            </a:pPr>
            <a:r>
              <a:rPr lang="it-CH" dirty="0"/>
              <a:t>bryan.beffa@samtrevano.ch</a:t>
            </a:r>
          </a:p>
          <a:p>
            <a:r>
              <a:rPr lang="it-CH" dirty="0"/>
              <a:t>Filippo </a:t>
            </a:r>
            <a:r>
              <a:rPr lang="it-CH" dirty="0" err="1"/>
              <a:t>Finke</a:t>
            </a:r>
            <a:endParaRPr lang="it-CH" dirty="0"/>
          </a:p>
          <a:p>
            <a:pPr marL="457200" lvl="1" indent="0">
              <a:buNone/>
            </a:pPr>
            <a:r>
              <a:rPr lang="it-CH" dirty="0"/>
              <a:t>filippo.finke@samtrevano.ch</a:t>
            </a:r>
          </a:p>
          <a:p>
            <a:r>
              <a:rPr lang="it-CH" dirty="0"/>
              <a:t>Matteo </a:t>
            </a:r>
            <a:r>
              <a:rPr lang="it-CH" dirty="0" err="1"/>
              <a:t>Ghilardini</a:t>
            </a:r>
            <a:endParaRPr lang="it-CH" dirty="0"/>
          </a:p>
          <a:p>
            <a:pPr marL="457200" lvl="1" indent="0">
              <a:buNone/>
            </a:pPr>
            <a:r>
              <a:rPr lang="it-CH" dirty="0"/>
              <a:t>matteo.ghilardini@samtrevano.ch</a:t>
            </a:r>
          </a:p>
        </p:txBody>
      </p:sp>
    </p:spTree>
    <p:extLst>
      <p:ext uri="{BB962C8B-B14F-4D97-AF65-F5344CB8AC3E}">
        <p14:creationId xmlns:p14="http://schemas.microsoft.com/office/powerpoint/2010/main" val="2011878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Limitazioni.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514126" y="2673751"/>
            <a:ext cx="3163747" cy="4184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sz="3200" dirty="0"/>
              <a:t>Programma n° 5</a:t>
            </a:r>
          </a:p>
          <a:p>
            <a:r>
              <a:rPr lang="it-CH" sz="3200" dirty="0"/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3968864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Sviluppi futuri.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249837" y="2673751"/>
            <a:ext cx="3692325" cy="4184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sz="3200" dirty="0"/>
              <a:t>Gestione punteggi</a:t>
            </a:r>
          </a:p>
          <a:p>
            <a:r>
              <a:rPr lang="it-CH" sz="3200" dirty="0"/>
              <a:t>Aggiunta modalità</a:t>
            </a:r>
          </a:p>
          <a:p>
            <a:r>
              <a:rPr lang="it-CH" sz="3200" dirty="0"/>
              <a:t>Hardware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4292805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 algn="ctr"/>
            <a:r>
              <a:rPr lang="it-CH" sz="6700" dirty="0"/>
              <a:t>Conclusioni</a:t>
            </a:r>
            <a:r>
              <a:rPr lang="it-CH" sz="6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818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Introduzione.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2682240"/>
            <a:ext cx="12192000" cy="4175759"/>
          </a:xfrm>
        </p:spPr>
        <p:txBody>
          <a:bodyPr/>
          <a:lstStyle/>
          <a:p>
            <a:pPr marL="0" indent="0" algn="ctr">
              <a:buNone/>
            </a:pPr>
            <a:endParaRPr lang="it-CH" dirty="0"/>
          </a:p>
          <a:p>
            <a:pPr algn="ctr"/>
            <a:r>
              <a:rPr lang="it-CH" sz="3200" dirty="0"/>
              <a:t>Sistema per misurare e migliorare i propri riflessi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684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dirty="0"/>
              <a:t>Scopo.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33104" y="2673751"/>
            <a:ext cx="3325792" cy="4184249"/>
          </a:xfrm>
        </p:spPr>
        <p:txBody>
          <a:bodyPr>
            <a:normAutofit/>
          </a:bodyPr>
          <a:lstStyle/>
          <a:p>
            <a:r>
              <a:rPr lang="it-CH" sz="3200" dirty="0"/>
              <a:t>Misurare/testare</a:t>
            </a:r>
          </a:p>
          <a:p>
            <a:r>
              <a:rPr lang="it-CH" sz="3200" dirty="0"/>
              <a:t>Migliorare</a:t>
            </a:r>
          </a:p>
          <a:p>
            <a:r>
              <a:rPr lang="it-CH" sz="3200" dirty="0"/>
              <a:t>Fare attività fisica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4850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Requisiti.	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3943109" y="2673751"/>
            <a:ext cx="4305782" cy="4184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sz="3200" dirty="0"/>
              <a:t>Programmi/modalità</a:t>
            </a:r>
          </a:p>
          <a:p>
            <a:r>
              <a:rPr lang="it-CH" sz="3200" dirty="0"/>
              <a:t>Arduino</a:t>
            </a:r>
          </a:p>
          <a:p>
            <a:r>
              <a:rPr lang="it-CH" sz="3200" dirty="0"/>
              <a:t>Procedura di </a:t>
            </a:r>
            <a:r>
              <a:rPr lang="it-CH" sz="3200" dirty="0" err="1"/>
              <a:t>check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67557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GANTT preventivo.</a:t>
            </a:r>
            <a:endParaRPr lang="it-IT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032" y="1690688"/>
            <a:ext cx="6978801" cy="4600384"/>
          </a:xfrm>
        </p:spPr>
      </p:pic>
    </p:spTree>
    <p:extLst>
      <p:ext uri="{BB962C8B-B14F-4D97-AF65-F5344CB8AC3E}">
        <p14:creationId xmlns:p14="http://schemas.microsoft.com/office/powerpoint/2010/main" val="3680534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0" r="19849"/>
          <a:stretch/>
        </p:blipFill>
        <p:spPr>
          <a:xfrm>
            <a:off x="0" y="0"/>
            <a:ext cx="12192000" cy="10031982"/>
          </a:xfrm>
        </p:spPr>
      </p:pic>
    </p:spTree>
    <p:extLst>
      <p:ext uri="{BB962C8B-B14F-4D97-AF65-F5344CB8AC3E}">
        <p14:creationId xmlns:p14="http://schemas.microsoft.com/office/powerpoint/2010/main" val="268956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6" name="Segnaposto contenuto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49"/>
          <a:stretch/>
        </p:blipFill>
        <p:spPr>
          <a:xfrm>
            <a:off x="0" y="-3173982"/>
            <a:ext cx="12192000" cy="1003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91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GANTT Consuntivo.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029" y="1318548"/>
            <a:ext cx="5677592" cy="5132675"/>
          </a:xfrm>
        </p:spPr>
      </p:pic>
    </p:spTree>
    <p:extLst>
      <p:ext uri="{BB962C8B-B14F-4D97-AF65-F5344CB8AC3E}">
        <p14:creationId xmlns:p14="http://schemas.microsoft.com/office/powerpoint/2010/main" val="27841248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189</Words>
  <Application>Microsoft Macintosh PowerPoint</Application>
  <PresentationFormat>Widescreen</PresentationFormat>
  <Paragraphs>65</Paragraphs>
  <Slides>22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di Office</vt:lpstr>
      <vt:lpstr>Presentazione standard di PowerPoint</vt:lpstr>
      <vt:lpstr>Su di noi.</vt:lpstr>
      <vt:lpstr>Introduzione.</vt:lpstr>
      <vt:lpstr>Scopo.</vt:lpstr>
      <vt:lpstr>Requisiti. </vt:lpstr>
      <vt:lpstr>GANTT preventivo.</vt:lpstr>
      <vt:lpstr>Presentazione standard di PowerPoint</vt:lpstr>
      <vt:lpstr>Presentazione standard di PowerPoint</vt:lpstr>
      <vt:lpstr>GANTT Consuntivo.</vt:lpstr>
      <vt:lpstr>Presentazione standard di PowerPoint</vt:lpstr>
      <vt:lpstr>Presentazione standard di PowerPoint</vt:lpstr>
      <vt:lpstr>Struttura sistema.</vt:lpstr>
      <vt:lpstr>Presentazione standard di PowerPoint</vt:lpstr>
      <vt:lpstr>Struttura codice.</vt:lpstr>
      <vt:lpstr>Librerie utilizzate.</vt:lpstr>
      <vt:lpstr>File b_functions.</vt:lpstr>
      <vt:lpstr>File d_programs.</vt:lpstr>
      <vt:lpstr>File z_main.</vt:lpstr>
      <vt:lpstr>Test.</vt:lpstr>
      <vt:lpstr>Limitazioni.</vt:lpstr>
      <vt:lpstr>Sviluppi futuri.</vt:lpstr>
      <vt:lpstr>Conclusioni.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Realizzazione di un sistema di gioco e simulazione per l’allenamento dei tempi di reazione ed il miglioramento della coordinazione per sportivi basato su arduino</dc:title>
  <dc:creator>bryan beffa</dc:creator>
  <cp:lastModifiedBy>Microsoft Office User</cp:lastModifiedBy>
  <cp:revision>43</cp:revision>
  <dcterms:created xsi:type="dcterms:W3CDTF">2019-05-03T11:43:13Z</dcterms:created>
  <dcterms:modified xsi:type="dcterms:W3CDTF">2019-05-22T11:49:20Z</dcterms:modified>
</cp:coreProperties>
</file>