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3" r:id="rId8"/>
    <p:sldId id="262" r:id="rId9"/>
    <p:sldId id="264" r:id="rId10"/>
    <p:sldId id="265" r:id="rId11"/>
    <p:sldId id="266" r:id="rId12"/>
    <p:sldId id="267" r:id="rId13"/>
    <p:sldId id="268" r:id="rId14"/>
    <p:sldId id="269" r:id="rId15"/>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Προεπιλεγμένη ενότητα" id="{C0185FE6-BCC8-44F9-9E4B-935B24F05182}">
          <p14:sldIdLst>
            <p14:sldId id="256"/>
            <p14:sldId id="257"/>
            <p14:sldId id="258"/>
            <p14:sldId id="260"/>
            <p14:sldId id="259"/>
            <p14:sldId id="261"/>
            <p14:sldId id="263"/>
            <p14:sldId id="262"/>
            <p14:sldId id="264"/>
            <p14:sldId id="265"/>
            <p14:sldId id="266"/>
            <p14:sldId id="267"/>
            <p14:sldId id="268"/>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16597CF-1DEA-42EE-8B2D-01A88ACF3A8E}"/>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B616493B-539F-4B0B-A6F3-75CE31260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a:extLst>
              <a:ext uri="{FF2B5EF4-FFF2-40B4-BE49-F238E27FC236}">
                <a16:creationId xmlns:a16="http://schemas.microsoft.com/office/drawing/2014/main" id="{5A7948CA-FA43-4283-B5AA-6AE1A89A6D5A}"/>
              </a:ext>
            </a:extLst>
          </p:cNvPr>
          <p:cNvSpPr>
            <a:spLocks noGrp="1"/>
          </p:cNvSpPr>
          <p:nvPr>
            <p:ph type="dt" sz="half" idx="10"/>
          </p:nvPr>
        </p:nvSpPr>
        <p:spPr/>
        <p:txBody>
          <a:bodyPr/>
          <a:lstStyle/>
          <a:p>
            <a:fld id="{BADC34B8-4DBE-4B24-9B32-1E8E3F45CE8B}" type="datetimeFigureOut">
              <a:rPr lang="el-GR" smtClean="0"/>
              <a:t>18/11/2020</a:t>
            </a:fld>
            <a:endParaRPr lang="el-GR"/>
          </a:p>
        </p:txBody>
      </p:sp>
      <p:sp>
        <p:nvSpPr>
          <p:cNvPr id="5" name="Θέση υποσέλιδου 4">
            <a:extLst>
              <a:ext uri="{FF2B5EF4-FFF2-40B4-BE49-F238E27FC236}">
                <a16:creationId xmlns:a16="http://schemas.microsoft.com/office/drawing/2014/main" id="{83067220-CEF4-40B6-80D9-2A3CA7BB620C}"/>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D8F1B568-91A4-49BE-AD05-ED094DFC4858}"/>
              </a:ext>
            </a:extLst>
          </p:cNvPr>
          <p:cNvSpPr>
            <a:spLocks noGrp="1"/>
          </p:cNvSpPr>
          <p:nvPr>
            <p:ph type="sldNum" sz="quarter" idx="12"/>
          </p:nvPr>
        </p:nvSpPr>
        <p:spPr/>
        <p:txBody>
          <a:bodyPr/>
          <a:lstStyle/>
          <a:p>
            <a:fld id="{8DF17BFB-A033-49C2-8431-AF67A2223B04}" type="slidenum">
              <a:rPr lang="el-GR" smtClean="0"/>
              <a:t>‹#›</a:t>
            </a:fld>
            <a:endParaRPr lang="el-GR"/>
          </a:p>
        </p:txBody>
      </p:sp>
    </p:spTree>
    <p:extLst>
      <p:ext uri="{BB962C8B-B14F-4D97-AF65-F5344CB8AC3E}">
        <p14:creationId xmlns:p14="http://schemas.microsoft.com/office/powerpoint/2010/main" val="658462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0AB20CD-F437-455A-9DA7-F7C9FA8E30DB}"/>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DFA45BFE-3411-4C74-92AC-785FC6E1DC73}"/>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5A696337-B927-4564-874A-90041F211A53}"/>
              </a:ext>
            </a:extLst>
          </p:cNvPr>
          <p:cNvSpPr>
            <a:spLocks noGrp="1"/>
          </p:cNvSpPr>
          <p:nvPr>
            <p:ph type="dt" sz="half" idx="10"/>
          </p:nvPr>
        </p:nvSpPr>
        <p:spPr/>
        <p:txBody>
          <a:bodyPr/>
          <a:lstStyle/>
          <a:p>
            <a:fld id="{BADC34B8-4DBE-4B24-9B32-1E8E3F45CE8B}" type="datetimeFigureOut">
              <a:rPr lang="el-GR" smtClean="0"/>
              <a:t>18/11/2020</a:t>
            </a:fld>
            <a:endParaRPr lang="el-GR"/>
          </a:p>
        </p:txBody>
      </p:sp>
      <p:sp>
        <p:nvSpPr>
          <p:cNvPr id="5" name="Θέση υποσέλιδου 4">
            <a:extLst>
              <a:ext uri="{FF2B5EF4-FFF2-40B4-BE49-F238E27FC236}">
                <a16:creationId xmlns:a16="http://schemas.microsoft.com/office/drawing/2014/main" id="{D0EEBA12-684F-42D8-B605-216E46FF568B}"/>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41ED655E-9E19-4443-B68A-E543846EDD4B}"/>
              </a:ext>
            </a:extLst>
          </p:cNvPr>
          <p:cNvSpPr>
            <a:spLocks noGrp="1"/>
          </p:cNvSpPr>
          <p:nvPr>
            <p:ph type="sldNum" sz="quarter" idx="12"/>
          </p:nvPr>
        </p:nvSpPr>
        <p:spPr/>
        <p:txBody>
          <a:bodyPr/>
          <a:lstStyle/>
          <a:p>
            <a:fld id="{8DF17BFB-A033-49C2-8431-AF67A2223B04}" type="slidenum">
              <a:rPr lang="el-GR" smtClean="0"/>
              <a:t>‹#›</a:t>
            </a:fld>
            <a:endParaRPr lang="el-GR"/>
          </a:p>
        </p:txBody>
      </p:sp>
    </p:spTree>
    <p:extLst>
      <p:ext uri="{BB962C8B-B14F-4D97-AF65-F5344CB8AC3E}">
        <p14:creationId xmlns:p14="http://schemas.microsoft.com/office/powerpoint/2010/main" val="4025041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DC9721A5-A6C4-4187-A749-FDC668A44DFA}"/>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CF33EEB6-9855-48C7-87B8-B03D8DD06029}"/>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CD3D415F-5743-4889-8DF9-81812D0E5483}"/>
              </a:ext>
            </a:extLst>
          </p:cNvPr>
          <p:cNvSpPr>
            <a:spLocks noGrp="1"/>
          </p:cNvSpPr>
          <p:nvPr>
            <p:ph type="dt" sz="half" idx="10"/>
          </p:nvPr>
        </p:nvSpPr>
        <p:spPr/>
        <p:txBody>
          <a:bodyPr/>
          <a:lstStyle/>
          <a:p>
            <a:fld id="{BADC34B8-4DBE-4B24-9B32-1E8E3F45CE8B}" type="datetimeFigureOut">
              <a:rPr lang="el-GR" smtClean="0"/>
              <a:t>18/11/2020</a:t>
            </a:fld>
            <a:endParaRPr lang="el-GR"/>
          </a:p>
        </p:txBody>
      </p:sp>
      <p:sp>
        <p:nvSpPr>
          <p:cNvPr id="5" name="Θέση υποσέλιδου 4">
            <a:extLst>
              <a:ext uri="{FF2B5EF4-FFF2-40B4-BE49-F238E27FC236}">
                <a16:creationId xmlns:a16="http://schemas.microsoft.com/office/drawing/2014/main" id="{0E8F79A8-253A-47EB-AEE9-0E368E9D4B0A}"/>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BEA7F7A0-6B93-4E2E-A10A-02CBEB8E3CC0}"/>
              </a:ext>
            </a:extLst>
          </p:cNvPr>
          <p:cNvSpPr>
            <a:spLocks noGrp="1"/>
          </p:cNvSpPr>
          <p:nvPr>
            <p:ph type="sldNum" sz="quarter" idx="12"/>
          </p:nvPr>
        </p:nvSpPr>
        <p:spPr/>
        <p:txBody>
          <a:bodyPr/>
          <a:lstStyle/>
          <a:p>
            <a:fld id="{8DF17BFB-A033-49C2-8431-AF67A2223B04}" type="slidenum">
              <a:rPr lang="el-GR" smtClean="0"/>
              <a:t>‹#›</a:t>
            </a:fld>
            <a:endParaRPr lang="el-GR"/>
          </a:p>
        </p:txBody>
      </p:sp>
    </p:spTree>
    <p:extLst>
      <p:ext uri="{BB962C8B-B14F-4D97-AF65-F5344CB8AC3E}">
        <p14:creationId xmlns:p14="http://schemas.microsoft.com/office/powerpoint/2010/main" val="87112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7DA9C50-D1D4-4094-A2DE-A25175F48A09}"/>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6272982-8193-40E9-A1D7-E7CFD55AE954}"/>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46295288-CF48-4B69-BABB-9935969000BF}"/>
              </a:ext>
            </a:extLst>
          </p:cNvPr>
          <p:cNvSpPr>
            <a:spLocks noGrp="1"/>
          </p:cNvSpPr>
          <p:nvPr>
            <p:ph type="dt" sz="half" idx="10"/>
          </p:nvPr>
        </p:nvSpPr>
        <p:spPr/>
        <p:txBody>
          <a:bodyPr/>
          <a:lstStyle/>
          <a:p>
            <a:fld id="{BADC34B8-4DBE-4B24-9B32-1E8E3F45CE8B}" type="datetimeFigureOut">
              <a:rPr lang="el-GR" smtClean="0"/>
              <a:t>18/11/2020</a:t>
            </a:fld>
            <a:endParaRPr lang="el-GR"/>
          </a:p>
        </p:txBody>
      </p:sp>
      <p:sp>
        <p:nvSpPr>
          <p:cNvPr id="5" name="Θέση υποσέλιδου 4">
            <a:extLst>
              <a:ext uri="{FF2B5EF4-FFF2-40B4-BE49-F238E27FC236}">
                <a16:creationId xmlns:a16="http://schemas.microsoft.com/office/drawing/2014/main" id="{9A481AA3-7DFC-47C8-AAC9-6FB9C6599FC6}"/>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5ECB48C9-54DA-4C9A-9877-DFB48AD75B4E}"/>
              </a:ext>
            </a:extLst>
          </p:cNvPr>
          <p:cNvSpPr>
            <a:spLocks noGrp="1"/>
          </p:cNvSpPr>
          <p:nvPr>
            <p:ph type="sldNum" sz="quarter" idx="12"/>
          </p:nvPr>
        </p:nvSpPr>
        <p:spPr/>
        <p:txBody>
          <a:bodyPr/>
          <a:lstStyle/>
          <a:p>
            <a:fld id="{8DF17BFB-A033-49C2-8431-AF67A2223B04}" type="slidenum">
              <a:rPr lang="el-GR" smtClean="0"/>
              <a:t>‹#›</a:t>
            </a:fld>
            <a:endParaRPr lang="el-GR"/>
          </a:p>
        </p:txBody>
      </p:sp>
    </p:spTree>
    <p:extLst>
      <p:ext uri="{BB962C8B-B14F-4D97-AF65-F5344CB8AC3E}">
        <p14:creationId xmlns:p14="http://schemas.microsoft.com/office/powerpoint/2010/main" val="300997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6F03C66-C310-4D07-AE77-3B94F5DA72C6}"/>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72DDBFBD-9A20-4DED-ADA6-B2204423A3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0ABE9D17-40F9-4B26-A6F6-6A6DD7AA3ACE}"/>
              </a:ext>
            </a:extLst>
          </p:cNvPr>
          <p:cNvSpPr>
            <a:spLocks noGrp="1"/>
          </p:cNvSpPr>
          <p:nvPr>
            <p:ph type="dt" sz="half" idx="10"/>
          </p:nvPr>
        </p:nvSpPr>
        <p:spPr/>
        <p:txBody>
          <a:bodyPr/>
          <a:lstStyle/>
          <a:p>
            <a:fld id="{BADC34B8-4DBE-4B24-9B32-1E8E3F45CE8B}" type="datetimeFigureOut">
              <a:rPr lang="el-GR" smtClean="0"/>
              <a:t>18/11/2020</a:t>
            </a:fld>
            <a:endParaRPr lang="el-GR"/>
          </a:p>
        </p:txBody>
      </p:sp>
      <p:sp>
        <p:nvSpPr>
          <p:cNvPr id="5" name="Θέση υποσέλιδου 4">
            <a:extLst>
              <a:ext uri="{FF2B5EF4-FFF2-40B4-BE49-F238E27FC236}">
                <a16:creationId xmlns:a16="http://schemas.microsoft.com/office/drawing/2014/main" id="{9B9F5478-341F-4124-B337-BE6176D5E022}"/>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FB440967-ADA4-4BCF-B63F-C117B7471276}"/>
              </a:ext>
            </a:extLst>
          </p:cNvPr>
          <p:cNvSpPr>
            <a:spLocks noGrp="1"/>
          </p:cNvSpPr>
          <p:nvPr>
            <p:ph type="sldNum" sz="quarter" idx="12"/>
          </p:nvPr>
        </p:nvSpPr>
        <p:spPr/>
        <p:txBody>
          <a:bodyPr/>
          <a:lstStyle/>
          <a:p>
            <a:fld id="{8DF17BFB-A033-49C2-8431-AF67A2223B04}" type="slidenum">
              <a:rPr lang="el-GR" smtClean="0"/>
              <a:t>‹#›</a:t>
            </a:fld>
            <a:endParaRPr lang="el-GR"/>
          </a:p>
        </p:txBody>
      </p:sp>
    </p:spTree>
    <p:extLst>
      <p:ext uri="{BB962C8B-B14F-4D97-AF65-F5344CB8AC3E}">
        <p14:creationId xmlns:p14="http://schemas.microsoft.com/office/powerpoint/2010/main" val="1122261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3A72FB0-EDFD-4F6A-9431-8C6DC660745D}"/>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DFA15867-CD2A-48C6-9BC9-88A05A1986DF}"/>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6DCD972A-B4E6-42E6-A1D8-878BB6476679}"/>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CAC184FF-FE88-430F-A9E0-F1403C9707B8}"/>
              </a:ext>
            </a:extLst>
          </p:cNvPr>
          <p:cNvSpPr>
            <a:spLocks noGrp="1"/>
          </p:cNvSpPr>
          <p:nvPr>
            <p:ph type="dt" sz="half" idx="10"/>
          </p:nvPr>
        </p:nvSpPr>
        <p:spPr/>
        <p:txBody>
          <a:bodyPr/>
          <a:lstStyle/>
          <a:p>
            <a:fld id="{BADC34B8-4DBE-4B24-9B32-1E8E3F45CE8B}" type="datetimeFigureOut">
              <a:rPr lang="el-GR" smtClean="0"/>
              <a:t>18/11/2020</a:t>
            </a:fld>
            <a:endParaRPr lang="el-GR"/>
          </a:p>
        </p:txBody>
      </p:sp>
      <p:sp>
        <p:nvSpPr>
          <p:cNvPr id="6" name="Θέση υποσέλιδου 5">
            <a:extLst>
              <a:ext uri="{FF2B5EF4-FFF2-40B4-BE49-F238E27FC236}">
                <a16:creationId xmlns:a16="http://schemas.microsoft.com/office/drawing/2014/main" id="{F79AB858-45FD-4899-80FF-02439B188F88}"/>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83F2A93E-581B-404C-B81E-44A4D587FE7D}"/>
              </a:ext>
            </a:extLst>
          </p:cNvPr>
          <p:cNvSpPr>
            <a:spLocks noGrp="1"/>
          </p:cNvSpPr>
          <p:nvPr>
            <p:ph type="sldNum" sz="quarter" idx="12"/>
          </p:nvPr>
        </p:nvSpPr>
        <p:spPr/>
        <p:txBody>
          <a:bodyPr/>
          <a:lstStyle/>
          <a:p>
            <a:fld id="{8DF17BFB-A033-49C2-8431-AF67A2223B04}" type="slidenum">
              <a:rPr lang="el-GR" smtClean="0"/>
              <a:t>‹#›</a:t>
            </a:fld>
            <a:endParaRPr lang="el-GR"/>
          </a:p>
        </p:txBody>
      </p:sp>
    </p:spTree>
    <p:extLst>
      <p:ext uri="{BB962C8B-B14F-4D97-AF65-F5344CB8AC3E}">
        <p14:creationId xmlns:p14="http://schemas.microsoft.com/office/powerpoint/2010/main" val="2310840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1A8D270-5874-4CE1-922A-B7EC6A04E9DE}"/>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FCAB09DA-21BE-4217-AE86-0EC0C2291D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00329B8E-81D3-429F-A5CD-ACFBCE36E11F}"/>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κειμένου 4">
            <a:extLst>
              <a:ext uri="{FF2B5EF4-FFF2-40B4-BE49-F238E27FC236}">
                <a16:creationId xmlns:a16="http://schemas.microsoft.com/office/drawing/2014/main" id="{7641E760-E496-4A47-BAC3-DFA341C50F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7566EDFB-AEB7-44B9-8C27-851A7A3B182D}"/>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397525C4-2973-4042-BC09-38F07E38E3F9}"/>
              </a:ext>
            </a:extLst>
          </p:cNvPr>
          <p:cNvSpPr>
            <a:spLocks noGrp="1"/>
          </p:cNvSpPr>
          <p:nvPr>
            <p:ph type="dt" sz="half" idx="10"/>
          </p:nvPr>
        </p:nvSpPr>
        <p:spPr/>
        <p:txBody>
          <a:bodyPr/>
          <a:lstStyle/>
          <a:p>
            <a:fld id="{BADC34B8-4DBE-4B24-9B32-1E8E3F45CE8B}" type="datetimeFigureOut">
              <a:rPr lang="el-GR" smtClean="0"/>
              <a:t>18/11/2020</a:t>
            </a:fld>
            <a:endParaRPr lang="el-GR"/>
          </a:p>
        </p:txBody>
      </p:sp>
      <p:sp>
        <p:nvSpPr>
          <p:cNvPr id="8" name="Θέση υποσέλιδου 7">
            <a:extLst>
              <a:ext uri="{FF2B5EF4-FFF2-40B4-BE49-F238E27FC236}">
                <a16:creationId xmlns:a16="http://schemas.microsoft.com/office/drawing/2014/main" id="{48129622-ECC2-468D-AB34-F5AD8FD7CEC2}"/>
              </a:ext>
            </a:extLst>
          </p:cNvPr>
          <p:cNvSpPr>
            <a:spLocks noGrp="1"/>
          </p:cNvSpPr>
          <p:nvPr>
            <p:ph type="ftr" sz="quarter" idx="11"/>
          </p:nvPr>
        </p:nvSpPr>
        <p:spPr/>
        <p:txBody>
          <a:bodyPr/>
          <a:lstStyle/>
          <a:p>
            <a:endParaRPr lang="el-GR"/>
          </a:p>
        </p:txBody>
      </p:sp>
      <p:sp>
        <p:nvSpPr>
          <p:cNvPr id="9" name="Θέση αριθμού διαφάνειας 8">
            <a:extLst>
              <a:ext uri="{FF2B5EF4-FFF2-40B4-BE49-F238E27FC236}">
                <a16:creationId xmlns:a16="http://schemas.microsoft.com/office/drawing/2014/main" id="{605E95D9-71F2-4842-8ECB-D1D5FA3AE75D}"/>
              </a:ext>
            </a:extLst>
          </p:cNvPr>
          <p:cNvSpPr>
            <a:spLocks noGrp="1"/>
          </p:cNvSpPr>
          <p:nvPr>
            <p:ph type="sldNum" sz="quarter" idx="12"/>
          </p:nvPr>
        </p:nvSpPr>
        <p:spPr/>
        <p:txBody>
          <a:bodyPr/>
          <a:lstStyle/>
          <a:p>
            <a:fld id="{8DF17BFB-A033-49C2-8431-AF67A2223B04}" type="slidenum">
              <a:rPr lang="el-GR" smtClean="0"/>
              <a:t>‹#›</a:t>
            </a:fld>
            <a:endParaRPr lang="el-GR"/>
          </a:p>
        </p:txBody>
      </p:sp>
    </p:spTree>
    <p:extLst>
      <p:ext uri="{BB962C8B-B14F-4D97-AF65-F5344CB8AC3E}">
        <p14:creationId xmlns:p14="http://schemas.microsoft.com/office/powerpoint/2010/main" val="1484809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B04F5C6-BA2C-4EFA-87D0-546C082B8A9E}"/>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10866FC3-5963-4853-A084-ABC029EF350E}"/>
              </a:ext>
            </a:extLst>
          </p:cNvPr>
          <p:cNvSpPr>
            <a:spLocks noGrp="1"/>
          </p:cNvSpPr>
          <p:nvPr>
            <p:ph type="dt" sz="half" idx="10"/>
          </p:nvPr>
        </p:nvSpPr>
        <p:spPr/>
        <p:txBody>
          <a:bodyPr/>
          <a:lstStyle/>
          <a:p>
            <a:fld id="{BADC34B8-4DBE-4B24-9B32-1E8E3F45CE8B}" type="datetimeFigureOut">
              <a:rPr lang="el-GR" smtClean="0"/>
              <a:t>18/11/2020</a:t>
            </a:fld>
            <a:endParaRPr lang="el-GR"/>
          </a:p>
        </p:txBody>
      </p:sp>
      <p:sp>
        <p:nvSpPr>
          <p:cNvPr id="4" name="Θέση υποσέλιδου 3">
            <a:extLst>
              <a:ext uri="{FF2B5EF4-FFF2-40B4-BE49-F238E27FC236}">
                <a16:creationId xmlns:a16="http://schemas.microsoft.com/office/drawing/2014/main" id="{B8E18989-6FA7-492B-A4ED-5AFC03F584C1}"/>
              </a:ext>
            </a:extLst>
          </p:cNvPr>
          <p:cNvSpPr>
            <a:spLocks noGrp="1"/>
          </p:cNvSpPr>
          <p:nvPr>
            <p:ph type="ftr" sz="quarter" idx="11"/>
          </p:nvPr>
        </p:nvSpPr>
        <p:spPr/>
        <p:txBody>
          <a:bodyPr/>
          <a:lstStyle/>
          <a:p>
            <a:endParaRPr lang="el-GR"/>
          </a:p>
        </p:txBody>
      </p:sp>
      <p:sp>
        <p:nvSpPr>
          <p:cNvPr id="5" name="Θέση αριθμού διαφάνειας 4">
            <a:extLst>
              <a:ext uri="{FF2B5EF4-FFF2-40B4-BE49-F238E27FC236}">
                <a16:creationId xmlns:a16="http://schemas.microsoft.com/office/drawing/2014/main" id="{30A78B3C-5070-4B99-8571-3E8491489299}"/>
              </a:ext>
            </a:extLst>
          </p:cNvPr>
          <p:cNvSpPr>
            <a:spLocks noGrp="1"/>
          </p:cNvSpPr>
          <p:nvPr>
            <p:ph type="sldNum" sz="quarter" idx="12"/>
          </p:nvPr>
        </p:nvSpPr>
        <p:spPr/>
        <p:txBody>
          <a:bodyPr/>
          <a:lstStyle/>
          <a:p>
            <a:fld id="{8DF17BFB-A033-49C2-8431-AF67A2223B04}" type="slidenum">
              <a:rPr lang="el-GR" smtClean="0"/>
              <a:t>‹#›</a:t>
            </a:fld>
            <a:endParaRPr lang="el-GR"/>
          </a:p>
        </p:txBody>
      </p:sp>
    </p:spTree>
    <p:extLst>
      <p:ext uri="{BB962C8B-B14F-4D97-AF65-F5344CB8AC3E}">
        <p14:creationId xmlns:p14="http://schemas.microsoft.com/office/powerpoint/2010/main" val="650903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0C8D4ABA-6918-4386-BEE7-06882792DEFC}"/>
              </a:ext>
            </a:extLst>
          </p:cNvPr>
          <p:cNvSpPr>
            <a:spLocks noGrp="1"/>
          </p:cNvSpPr>
          <p:nvPr>
            <p:ph type="dt" sz="half" idx="10"/>
          </p:nvPr>
        </p:nvSpPr>
        <p:spPr/>
        <p:txBody>
          <a:bodyPr/>
          <a:lstStyle/>
          <a:p>
            <a:fld id="{BADC34B8-4DBE-4B24-9B32-1E8E3F45CE8B}" type="datetimeFigureOut">
              <a:rPr lang="el-GR" smtClean="0"/>
              <a:t>18/11/2020</a:t>
            </a:fld>
            <a:endParaRPr lang="el-GR"/>
          </a:p>
        </p:txBody>
      </p:sp>
      <p:sp>
        <p:nvSpPr>
          <p:cNvPr id="3" name="Θέση υποσέλιδου 2">
            <a:extLst>
              <a:ext uri="{FF2B5EF4-FFF2-40B4-BE49-F238E27FC236}">
                <a16:creationId xmlns:a16="http://schemas.microsoft.com/office/drawing/2014/main" id="{47551F65-8A09-4917-B143-50C22BF4C498}"/>
              </a:ext>
            </a:extLst>
          </p:cNvPr>
          <p:cNvSpPr>
            <a:spLocks noGrp="1"/>
          </p:cNvSpPr>
          <p:nvPr>
            <p:ph type="ftr" sz="quarter" idx="11"/>
          </p:nvPr>
        </p:nvSpPr>
        <p:spPr/>
        <p:txBody>
          <a:bodyPr/>
          <a:lstStyle/>
          <a:p>
            <a:endParaRPr lang="el-GR"/>
          </a:p>
        </p:txBody>
      </p:sp>
      <p:sp>
        <p:nvSpPr>
          <p:cNvPr id="4" name="Θέση αριθμού διαφάνειας 3">
            <a:extLst>
              <a:ext uri="{FF2B5EF4-FFF2-40B4-BE49-F238E27FC236}">
                <a16:creationId xmlns:a16="http://schemas.microsoft.com/office/drawing/2014/main" id="{8A1ECC0C-7086-4845-80BD-2EAF5C3E9B42}"/>
              </a:ext>
            </a:extLst>
          </p:cNvPr>
          <p:cNvSpPr>
            <a:spLocks noGrp="1"/>
          </p:cNvSpPr>
          <p:nvPr>
            <p:ph type="sldNum" sz="quarter" idx="12"/>
          </p:nvPr>
        </p:nvSpPr>
        <p:spPr/>
        <p:txBody>
          <a:bodyPr/>
          <a:lstStyle/>
          <a:p>
            <a:fld id="{8DF17BFB-A033-49C2-8431-AF67A2223B04}" type="slidenum">
              <a:rPr lang="el-GR" smtClean="0"/>
              <a:t>‹#›</a:t>
            </a:fld>
            <a:endParaRPr lang="el-GR"/>
          </a:p>
        </p:txBody>
      </p:sp>
    </p:spTree>
    <p:extLst>
      <p:ext uri="{BB962C8B-B14F-4D97-AF65-F5344CB8AC3E}">
        <p14:creationId xmlns:p14="http://schemas.microsoft.com/office/powerpoint/2010/main" val="3404797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ADC87CB-80B7-466C-98B8-A68E16AD4D94}"/>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1193B14C-2AFA-4AEF-AE13-DC24A58453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κειμένου 3">
            <a:extLst>
              <a:ext uri="{FF2B5EF4-FFF2-40B4-BE49-F238E27FC236}">
                <a16:creationId xmlns:a16="http://schemas.microsoft.com/office/drawing/2014/main" id="{7C7BE1E2-A4D4-4192-93ED-0668A93E5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C8E07D60-A4BC-4AC7-80CC-6E19D6BDA5A1}"/>
              </a:ext>
            </a:extLst>
          </p:cNvPr>
          <p:cNvSpPr>
            <a:spLocks noGrp="1"/>
          </p:cNvSpPr>
          <p:nvPr>
            <p:ph type="dt" sz="half" idx="10"/>
          </p:nvPr>
        </p:nvSpPr>
        <p:spPr/>
        <p:txBody>
          <a:bodyPr/>
          <a:lstStyle/>
          <a:p>
            <a:fld id="{BADC34B8-4DBE-4B24-9B32-1E8E3F45CE8B}" type="datetimeFigureOut">
              <a:rPr lang="el-GR" smtClean="0"/>
              <a:t>18/11/2020</a:t>
            </a:fld>
            <a:endParaRPr lang="el-GR"/>
          </a:p>
        </p:txBody>
      </p:sp>
      <p:sp>
        <p:nvSpPr>
          <p:cNvPr id="6" name="Θέση υποσέλιδου 5">
            <a:extLst>
              <a:ext uri="{FF2B5EF4-FFF2-40B4-BE49-F238E27FC236}">
                <a16:creationId xmlns:a16="http://schemas.microsoft.com/office/drawing/2014/main" id="{B82D15EE-6622-4C33-BB2D-788478BA3D7D}"/>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04A5B574-EFBE-4CEB-B8F3-ACA8EF16D669}"/>
              </a:ext>
            </a:extLst>
          </p:cNvPr>
          <p:cNvSpPr>
            <a:spLocks noGrp="1"/>
          </p:cNvSpPr>
          <p:nvPr>
            <p:ph type="sldNum" sz="quarter" idx="12"/>
          </p:nvPr>
        </p:nvSpPr>
        <p:spPr/>
        <p:txBody>
          <a:bodyPr/>
          <a:lstStyle/>
          <a:p>
            <a:fld id="{8DF17BFB-A033-49C2-8431-AF67A2223B04}" type="slidenum">
              <a:rPr lang="el-GR" smtClean="0"/>
              <a:t>‹#›</a:t>
            </a:fld>
            <a:endParaRPr lang="el-GR"/>
          </a:p>
        </p:txBody>
      </p:sp>
    </p:spTree>
    <p:extLst>
      <p:ext uri="{BB962C8B-B14F-4D97-AF65-F5344CB8AC3E}">
        <p14:creationId xmlns:p14="http://schemas.microsoft.com/office/powerpoint/2010/main" val="3606886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ED4F6EB-ECC0-4C74-8AA6-8D07CF54825C}"/>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28EA42D5-BE69-4B08-81D8-0FCE140A49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849E5E0A-9831-4C9A-9AFE-4B4FBD075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1E769821-32CE-4AA0-8766-12133C344AAD}"/>
              </a:ext>
            </a:extLst>
          </p:cNvPr>
          <p:cNvSpPr>
            <a:spLocks noGrp="1"/>
          </p:cNvSpPr>
          <p:nvPr>
            <p:ph type="dt" sz="half" idx="10"/>
          </p:nvPr>
        </p:nvSpPr>
        <p:spPr/>
        <p:txBody>
          <a:bodyPr/>
          <a:lstStyle/>
          <a:p>
            <a:fld id="{BADC34B8-4DBE-4B24-9B32-1E8E3F45CE8B}" type="datetimeFigureOut">
              <a:rPr lang="el-GR" smtClean="0"/>
              <a:t>18/11/2020</a:t>
            </a:fld>
            <a:endParaRPr lang="el-GR"/>
          </a:p>
        </p:txBody>
      </p:sp>
      <p:sp>
        <p:nvSpPr>
          <p:cNvPr id="6" name="Θέση υποσέλιδου 5">
            <a:extLst>
              <a:ext uri="{FF2B5EF4-FFF2-40B4-BE49-F238E27FC236}">
                <a16:creationId xmlns:a16="http://schemas.microsoft.com/office/drawing/2014/main" id="{0B678964-6A82-4DF2-8127-A3FA8AB40595}"/>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DB5051FE-263C-42AC-9C7F-742CCEF81D70}"/>
              </a:ext>
            </a:extLst>
          </p:cNvPr>
          <p:cNvSpPr>
            <a:spLocks noGrp="1"/>
          </p:cNvSpPr>
          <p:nvPr>
            <p:ph type="sldNum" sz="quarter" idx="12"/>
          </p:nvPr>
        </p:nvSpPr>
        <p:spPr/>
        <p:txBody>
          <a:bodyPr/>
          <a:lstStyle/>
          <a:p>
            <a:fld id="{8DF17BFB-A033-49C2-8431-AF67A2223B04}" type="slidenum">
              <a:rPr lang="el-GR" smtClean="0"/>
              <a:t>‹#›</a:t>
            </a:fld>
            <a:endParaRPr lang="el-GR"/>
          </a:p>
        </p:txBody>
      </p:sp>
    </p:spTree>
    <p:extLst>
      <p:ext uri="{BB962C8B-B14F-4D97-AF65-F5344CB8AC3E}">
        <p14:creationId xmlns:p14="http://schemas.microsoft.com/office/powerpoint/2010/main" val="1206336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1E4F4490-A85C-4237-836A-0CAFE8FE8C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EBC67BF9-9431-4B26-8240-1CA500CC78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3190D94A-926D-46FA-AB54-8F96818CD2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DC34B8-4DBE-4B24-9B32-1E8E3F45CE8B}" type="datetimeFigureOut">
              <a:rPr lang="el-GR" smtClean="0"/>
              <a:t>18/11/2020</a:t>
            </a:fld>
            <a:endParaRPr lang="el-GR"/>
          </a:p>
        </p:txBody>
      </p:sp>
      <p:sp>
        <p:nvSpPr>
          <p:cNvPr id="5" name="Θέση υποσέλιδου 4">
            <a:extLst>
              <a:ext uri="{FF2B5EF4-FFF2-40B4-BE49-F238E27FC236}">
                <a16:creationId xmlns:a16="http://schemas.microsoft.com/office/drawing/2014/main" id="{B3B0EDCF-D95E-43E9-A2E1-89B2EA29BA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a:extLst>
              <a:ext uri="{FF2B5EF4-FFF2-40B4-BE49-F238E27FC236}">
                <a16:creationId xmlns:a16="http://schemas.microsoft.com/office/drawing/2014/main" id="{594E821E-41E0-469A-9A28-651DD3C050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F17BFB-A033-49C2-8431-AF67A2223B04}" type="slidenum">
              <a:rPr lang="el-GR" smtClean="0"/>
              <a:t>‹#›</a:t>
            </a:fld>
            <a:endParaRPr lang="el-GR"/>
          </a:p>
        </p:txBody>
      </p:sp>
    </p:spTree>
    <p:extLst>
      <p:ext uri="{BB962C8B-B14F-4D97-AF65-F5344CB8AC3E}">
        <p14:creationId xmlns:p14="http://schemas.microsoft.com/office/powerpoint/2010/main" val="707852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37EB3EC8-F869-45E5-BD43-479A08B19E9A}"/>
              </a:ext>
            </a:extLst>
          </p:cNvPr>
          <p:cNvSpPr>
            <a:spLocks noGrp="1"/>
          </p:cNvSpPr>
          <p:nvPr>
            <p:ph type="ctrTitle"/>
          </p:nvPr>
        </p:nvSpPr>
        <p:spPr>
          <a:xfrm>
            <a:off x="7003014" y="444611"/>
            <a:ext cx="4993132" cy="2387600"/>
          </a:xfrm>
        </p:spPr>
        <p:txBody>
          <a:bodyPr anchor="t">
            <a:normAutofit/>
          </a:bodyPr>
          <a:lstStyle/>
          <a:p>
            <a:r>
              <a:rPr lang="el-GR" sz="3800" dirty="0"/>
              <a:t>Παρουσίαση </a:t>
            </a:r>
            <a:r>
              <a:rPr lang="el-GR" sz="3800" dirty="0" err="1"/>
              <a:t>διεπαφής</a:t>
            </a:r>
            <a:r>
              <a:rPr lang="el-GR" sz="3800" dirty="0"/>
              <a:t> φούρνου μικροκυμάτων </a:t>
            </a:r>
            <a:r>
              <a:rPr lang="en-US" sz="3800" dirty="0"/>
              <a:t>Sharp R-642-WW</a:t>
            </a:r>
            <a:endParaRPr lang="el-GR" sz="3800" dirty="0"/>
          </a:p>
        </p:txBody>
      </p:sp>
      <p:sp>
        <p:nvSpPr>
          <p:cNvPr id="12" name="Rectangle 1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Εικόνα 4" descr="Εικόνα που περιέχει φούρνος μικροκυμάτων, οθόνη, συσκευή, εσωτερικό&#10;&#10;Περιγραφή που δημιουργήθηκε αυτόματα">
            <a:extLst>
              <a:ext uri="{FF2B5EF4-FFF2-40B4-BE49-F238E27FC236}">
                <a16:creationId xmlns:a16="http://schemas.microsoft.com/office/drawing/2014/main" id="{B6B7BC4F-199D-4F3A-9359-D1078AF6119D}"/>
              </a:ext>
            </a:extLst>
          </p:cNvPr>
          <p:cNvPicPr>
            <a:picLocks noChangeAspect="1"/>
          </p:cNvPicPr>
          <p:nvPr/>
        </p:nvPicPr>
        <p:blipFill rotWithShape="1">
          <a:blip r:embed="rId2">
            <a:extLst>
              <a:ext uri="{28A0092B-C50C-407E-A947-70E740481C1C}">
                <a14:useLocalDpi xmlns:a14="http://schemas.microsoft.com/office/drawing/2010/main" val="0"/>
              </a:ext>
            </a:extLst>
          </a:blip>
          <a:srcRect b="1268"/>
          <a:stretch/>
        </p:blipFill>
        <p:spPr>
          <a:xfrm>
            <a:off x="733507" y="666728"/>
            <a:ext cx="5536001" cy="5465791"/>
          </a:xfrm>
          <a:prstGeom prst="rect">
            <a:avLst/>
          </a:prstGeom>
        </p:spPr>
      </p:pic>
      <p:grpSp>
        <p:nvGrpSpPr>
          <p:cNvPr id="27" name="Group 1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17" name="Rectangle 1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48916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87D6852-5C6C-4EE4-8D01-0D1A161188F6}"/>
              </a:ext>
            </a:extLst>
          </p:cNvPr>
          <p:cNvSpPr>
            <a:spLocks noGrp="1"/>
          </p:cNvSpPr>
          <p:nvPr>
            <p:ph type="title"/>
          </p:nvPr>
        </p:nvSpPr>
        <p:spPr/>
        <p:txBody>
          <a:bodyPr/>
          <a:lstStyle/>
          <a:p>
            <a:pPr algn="ctr"/>
            <a:r>
              <a:rPr lang="el-GR" dirty="0"/>
              <a:t>Οθόνη </a:t>
            </a:r>
            <a:r>
              <a:rPr lang="en-US" dirty="0"/>
              <a:t>Manual Cooking</a:t>
            </a:r>
            <a:endParaRPr lang="el-GR" dirty="0"/>
          </a:p>
        </p:txBody>
      </p:sp>
      <p:pic>
        <p:nvPicPr>
          <p:cNvPr id="11" name="Εικόνα 10">
            <a:extLst>
              <a:ext uri="{FF2B5EF4-FFF2-40B4-BE49-F238E27FC236}">
                <a16:creationId xmlns:a16="http://schemas.microsoft.com/office/drawing/2014/main" id="{D73D0665-B9D9-4221-A945-B8F208732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1" y="3314698"/>
            <a:ext cx="6281728" cy="3543302"/>
          </a:xfrm>
          <a:prstGeom prst="rect">
            <a:avLst/>
          </a:prstGeom>
        </p:spPr>
      </p:pic>
      <p:pic>
        <p:nvPicPr>
          <p:cNvPr id="13" name="Εικόνα 12">
            <a:extLst>
              <a:ext uri="{FF2B5EF4-FFF2-40B4-BE49-F238E27FC236}">
                <a16:creationId xmlns:a16="http://schemas.microsoft.com/office/drawing/2014/main" id="{EC222901-C657-4AC8-96F4-4C2AAC3E4F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1249" y="3314698"/>
            <a:ext cx="6200775" cy="3543301"/>
          </a:xfrm>
          <a:prstGeom prst="rect">
            <a:avLst/>
          </a:prstGeom>
        </p:spPr>
      </p:pic>
    </p:spTree>
    <p:extLst>
      <p:ext uri="{BB962C8B-B14F-4D97-AF65-F5344CB8AC3E}">
        <p14:creationId xmlns:p14="http://schemas.microsoft.com/office/powerpoint/2010/main" val="631456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156E2A-8605-4BC6-8401-EC25D064590F}"/>
              </a:ext>
            </a:extLst>
          </p:cNvPr>
          <p:cNvSpPr>
            <a:spLocks noGrp="1"/>
          </p:cNvSpPr>
          <p:nvPr>
            <p:ph type="title"/>
          </p:nvPr>
        </p:nvSpPr>
        <p:spPr/>
        <p:txBody>
          <a:bodyPr/>
          <a:lstStyle/>
          <a:p>
            <a:pPr algn="ctr"/>
            <a:r>
              <a:rPr lang="el-GR" dirty="0"/>
              <a:t>Οθόνη </a:t>
            </a:r>
            <a:r>
              <a:rPr lang="en-US" dirty="0"/>
              <a:t>Manual Cooking </a:t>
            </a:r>
            <a:r>
              <a:rPr lang="el-GR" dirty="0"/>
              <a:t>με επιλεγμένο το </a:t>
            </a:r>
            <a:r>
              <a:rPr lang="en-US" dirty="0"/>
              <a:t>Mix-Grill</a:t>
            </a:r>
            <a:endParaRPr lang="el-GR" dirty="0"/>
          </a:p>
        </p:txBody>
      </p:sp>
      <p:pic>
        <p:nvPicPr>
          <p:cNvPr id="9" name="Θέση περιεχομένου 8">
            <a:extLst>
              <a:ext uri="{FF2B5EF4-FFF2-40B4-BE49-F238E27FC236}">
                <a16:creationId xmlns:a16="http://schemas.microsoft.com/office/drawing/2014/main" id="{DCCB24DF-D48F-42B4-AEFD-84C29C2CBF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3093058"/>
            <a:ext cx="6225988" cy="3764942"/>
          </a:xfrm>
        </p:spPr>
      </p:pic>
      <p:pic>
        <p:nvPicPr>
          <p:cNvPr id="11" name="Εικόνα 10">
            <a:extLst>
              <a:ext uri="{FF2B5EF4-FFF2-40B4-BE49-F238E27FC236}">
                <a16:creationId xmlns:a16="http://schemas.microsoft.com/office/drawing/2014/main" id="{4DBBA13E-714B-43D9-982D-95D2F7BE96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93058"/>
            <a:ext cx="6096000" cy="3764942"/>
          </a:xfrm>
          <a:prstGeom prst="rect">
            <a:avLst/>
          </a:prstGeom>
        </p:spPr>
      </p:pic>
    </p:spTree>
    <p:extLst>
      <p:ext uri="{BB962C8B-B14F-4D97-AF65-F5344CB8AC3E}">
        <p14:creationId xmlns:p14="http://schemas.microsoft.com/office/powerpoint/2010/main" val="588649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919D192-61C6-404C-AADC-52ECCB863F37}"/>
              </a:ext>
            </a:extLst>
          </p:cNvPr>
          <p:cNvSpPr>
            <a:spLocks noGrp="1"/>
          </p:cNvSpPr>
          <p:nvPr>
            <p:ph type="title"/>
          </p:nvPr>
        </p:nvSpPr>
        <p:spPr/>
        <p:txBody>
          <a:bodyPr/>
          <a:lstStyle/>
          <a:p>
            <a:pPr algn="ctr"/>
            <a:r>
              <a:rPr lang="el-GR" dirty="0"/>
              <a:t>Οθόνη αντίστροφης μέτρησης</a:t>
            </a:r>
          </a:p>
        </p:txBody>
      </p:sp>
      <p:pic>
        <p:nvPicPr>
          <p:cNvPr id="5" name="Θέση περιεχομένου 4">
            <a:extLst>
              <a:ext uri="{FF2B5EF4-FFF2-40B4-BE49-F238E27FC236}">
                <a16:creationId xmlns:a16="http://schemas.microsoft.com/office/drawing/2014/main" id="{6E693C58-E457-416F-92F2-7A0094718E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3047998"/>
            <a:ext cx="6419850" cy="3810001"/>
          </a:xfrm>
        </p:spPr>
      </p:pic>
      <p:pic>
        <p:nvPicPr>
          <p:cNvPr id="7" name="Εικόνα 6">
            <a:extLst>
              <a:ext uri="{FF2B5EF4-FFF2-40B4-BE49-F238E27FC236}">
                <a16:creationId xmlns:a16="http://schemas.microsoft.com/office/drawing/2014/main" id="{1D3CE0B6-F23F-4257-AA9E-6A02E71E50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048000"/>
            <a:ext cx="6096000" cy="3810000"/>
          </a:xfrm>
          <a:prstGeom prst="rect">
            <a:avLst/>
          </a:prstGeom>
        </p:spPr>
      </p:pic>
    </p:spTree>
    <p:extLst>
      <p:ext uri="{BB962C8B-B14F-4D97-AF65-F5344CB8AC3E}">
        <p14:creationId xmlns:p14="http://schemas.microsoft.com/office/powerpoint/2010/main" val="586017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597B465-7827-4BBA-ABEA-8EA6470792C8}"/>
              </a:ext>
            </a:extLst>
          </p:cNvPr>
          <p:cNvSpPr>
            <a:spLocks noGrp="1"/>
          </p:cNvSpPr>
          <p:nvPr>
            <p:ph type="title"/>
          </p:nvPr>
        </p:nvSpPr>
        <p:spPr/>
        <p:txBody>
          <a:bodyPr/>
          <a:lstStyle/>
          <a:p>
            <a:pPr algn="ctr"/>
            <a:r>
              <a:rPr lang="el-GR" dirty="0"/>
              <a:t>Οθόνη ολοκλήρωσης προγράμματος</a:t>
            </a:r>
          </a:p>
        </p:txBody>
      </p:sp>
      <p:pic>
        <p:nvPicPr>
          <p:cNvPr id="5" name="Θέση περιεχομένου 4">
            <a:extLst>
              <a:ext uri="{FF2B5EF4-FFF2-40B4-BE49-F238E27FC236}">
                <a16:creationId xmlns:a16="http://schemas.microsoft.com/office/drawing/2014/main" id="{D1FF39E5-FF66-4896-8FD5-D427BD93E6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663686"/>
            <a:ext cx="6096000" cy="4194314"/>
          </a:xfrm>
        </p:spPr>
      </p:pic>
      <p:pic>
        <p:nvPicPr>
          <p:cNvPr id="7" name="Εικόνα 6">
            <a:extLst>
              <a:ext uri="{FF2B5EF4-FFF2-40B4-BE49-F238E27FC236}">
                <a16:creationId xmlns:a16="http://schemas.microsoft.com/office/drawing/2014/main" id="{1468B2DC-36DE-4878-9A1E-29AD56370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063" y="2663686"/>
            <a:ext cx="6335608" cy="4194313"/>
          </a:xfrm>
          <a:prstGeom prst="rect">
            <a:avLst/>
          </a:prstGeom>
        </p:spPr>
      </p:pic>
    </p:spTree>
    <p:extLst>
      <p:ext uri="{BB962C8B-B14F-4D97-AF65-F5344CB8AC3E}">
        <p14:creationId xmlns:p14="http://schemas.microsoft.com/office/powerpoint/2010/main" val="839692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A7CE97B-63D7-43EB-8C0F-D4680F5DC396}"/>
              </a:ext>
            </a:extLst>
          </p:cNvPr>
          <p:cNvSpPr>
            <a:spLocks noGrp="1"/>
          </p:cNvSpPr>
          <p:nvPr>
            <p:ph type="title"/>
          </p:nvPr>
        </p:nvSpPr>
        <p:spPr/>
        <p:txBody>
          <a:bodyPr/>
          <a:lstStyle/>
          <a:p>
            <a:pPr algn="ctr"/>
            <a:r>
              <a:rPr lang="el-GR" dirty="0"/>
              <a:t>Οθόνη ρύθμισης χρονομέτρου και καθαρισμού</a:t>
            </a:r>
          </a:p>
        </p:txBody>
      </p:sp>
      <p:pic>
        <p:nvPicPr>
          <p:cNvPr id="17" name="Θέση περιεχομένου 16">
            <a:extLst>
              <a:ext uri="{FF2B5EF4-FFF2-40B4-BE49-F238E27FC236}">
                <a16:creationId xmlns:a16="http://schemas.microsoft.com/office/drawing/2014/main" id="{32515686-51C4-4D96-B538-FC0F829E15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2691822"/>
            <a:ext cx="6096000" cy="4166178"/>
          </a:xfrm>
        </p:spPr>
      </p:pic>
      <p:pic>
        <p:nvPicPr>
          <p:cNvPr id="19" name="Εικόνα 18">
            <a:extLst>
              <a:ext uri="{FF2B5EF4-FFF2-40B4-BE49-F238E27FC236}">
                <a16:creationId xmlns:a16="http://schemas.microsoft.com/office/drawing/2014/main" id="{4FE556FF-AC1B-4D4D-ADCD-9EF7AFE5C4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125" y="2691822"/>
            <a:ext cx="6238876" cy="4166178"/>
          </a:xfrm>
          <a:prstGeom prst="rect">
            <a:avLst/>
          </a:prstGeom>
        </p:spPr>
      </p:pic>
    </p:spTree>
    <p:extLst>
      <p:ext uri="{BB962C8B-B14F-4D97-AF65-F5344CB8AC3E}">
        <p14:creationId xmlns:p14="http://schemas.microsoft.com/office/powerpoint/2010/main" val="699454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4F127C2-9DDC-4D5D-B626-CB139B501150}"/>
              </a:ext>
            </a:extLst>
          </p:cNvPr>
          <p:cNvSpPr>
            <a:spLocks noGrp="1"/>
          </p:cNvSpPr>
          <p:nvPr>
            <p:ph type="title"/>
          </p:nvPr>
        </p:nvSpPr>
        <p:spPr>
          <a:xfrm>
            <a:off x="4799214" y="809244"/>
            <a:ext cx="6610383" cy="4738978"/>
          </a:xfrm>
          <a:noFill/>
        </p:spPr>
        <p:txBody>
          <a:bodyPr vert="horz" lIns="91440" tIns="45720" rIns="91440" bIns="45720" rtlCol="0" anchor="b">
            <a:noAutofit/>
          </a:bodyPr>
          <a:lstStyle/>
          <a:p>
            <a:r>
              <a:rPr lang="en-US" sz="1600" b="1" dirty="0"/>
              <a:t>1. DIGITAL DISPLAY</a:t>
            </a:r>
            <a:br>
              <a:rPr lang="en-US" sz="1600" b="1" dirty="0"/>
            </a:br>
            <a:r>
              <a:rPr lang="en-US" sz="1600" b="1" dirty="0"/>
              <a:t>2. WEIGHT DEFROST key</a:t>
            </a:r>
            <a:br>
              <a:rPr lang="en-US" sz="1600" b="1" dirty="0"/>
            </a:br>
            <a:r>
              <a:rPr lang="en-US" sz="1600" b="1" dirty="0"/>
              <a:t>3. TIME DEFROST key</a:t>
            </a:r>
            <a:br>
              <a:rPr lang="en-US" sz="1600" b="1" dirty="0"/>
            </a:br>
            <a:r>
              <a:rPr lang="en-US" sz="1600" b="1" dirty="0"/>
              <a:t>4. AUTO MENU keys </a:t>
            </a:r>
            <a:br>
              <a:rPr lang="en-US" sz="1600" b="1" dirty="0"/>
            </a:br>
            <a:r>
              <a:rPr lang="en-US" sz="1600" b="1" dirty="0"/>
              <a:t>     Popcorn </a:t>
            </a:r>
            <a:br>
              <a:rPr lang="en-US" sz="1600" b="1" dirty="0"/>
            </a:br>
            <a:r>
              <a:rPr lang="en-US" sz="1600" b="1" dirty="0"/>
              <a:t>     Jacket Potato </a:t>
            </a:r>
            <a:br>
              <a:rPr lang="en-US" sz="1600" b="1" dirty="0"/>
            </a:br>
            <a:r>
              <a:rPr lang="en-US" sz="1600" b="1" dirty="0"/>
              <a:t>     Pizza </a:t>
            </a:r>
            <a:br>
              <a:rPr lang="en-US" sz="1600" b="1" dirty="0"/>
            </a:br>
            <a:r>
              <a:rPr lang="en-US" sz="1600" b="1" dirty="0"/>
              <a:t>     Frozen Vegetables</a:t>
            </a:r>
            <a:br>
              <a:rPr lang="en-US" sz="1600" b="1" dirty="0"/>
            </a:br>
            <a:r>
              <a:rPr lang="en-US" sz="1600" b="1" dirty="0"/>
              <a:t>     Beverage</a:t>
            </a:r>
            <a:br>
              <a:rPr lang="en-US" sz="1600" b="1" dirty="0"/>
            </a:br>
            <a:r>
              <a:rPr lang="en-US" sz="1600" b="1" dirty="0"/>
              <a:t>     Dinner Plate</a:t>
            </a:r>
            <a:br>
              <a:rPr lang="en-US" sz="1600" b="1" dirty="0"/>
            </a:br>
            <a:r>
              <a:rPr lang="en-US" sz="1600" b="1" dirty="0"/>
              <a:t>5. TIME keys </a:t>
            </a:r>
            <a:br>
              <a:rPr lang="en-US" sz="1600" b="1" dirty="0"/>
            </a:br>
            <a:r>
              <a:rPr lang="en-US" sz="1600" b="1" dirty="0"/>
              <a:t>6. MICROWAVE POWER LEVEL key:</a:t>
            </a:r>
            <a:br>
              <a:rPr lang="en-US" sz="1600" b="1" dirty="0"/>
            </a:br>
            <a:r>
              <a:rPr lang="en-US" sz="1600" b="1" dirty="0"/>
              <a:t>7. Grill key </a:t>
            </a:r>
            <a:br>
              <a:rPr lang="en-US" sz="1600" b="1" dirty="0"/>
            </a:br>
            <a:r>
              <a:rPr lang="en-US" sz="1600" b="1" dirty="0"/>
              <a:t>8. Mix Grill key</a:t>
            </a:r>
            <a:br>
              <a:rPr lang="en-US" sz="1600" b="1" dirty="0"/>
            </a:br>
            <a:r>
              <a:rPr lang="en-US" sz="1600" b="1" dirty="0"/>
              <a:t>9. WEIGHT/PORTION keys (up and down) </a:t>
            </a:r>
            <a:br>
              <a:rPr lang="en-US" sz="1600" b="1" dirty="0"/>
            </a:br>
            <a:r>
              <a:rPr lang="en-US" sz="1600" b="1" dirty="0"/>
              <a:t>10. KITCHEN TIMER key</a:t>
            </a:r>
            <a:br>
              <a:rPr lang="en-US" sz="1600" b="1" dirty="0"/>
            </a:br>
            <a:r>
              <a:rPr lang="en-US" sz="1600" b="1" dirty="0"/>
              <a:t>11. CLOCK SET key</a:t>
            </a:r>
            <a:br>
              <a:rPr lang="en-US" sz="1600" b="1" dirty="0"/>
            </a:br>
            <a:r>
              <a:rPr lang="en-US" sz="1600" b="1" dirty="0"/>
              <a:t>12. START/+1min </a:t>
            </a:r>
            <a:br>
              <a:rPr lang="en-US" sz="1600" b="1" dirty="0"/>
            </a:br>
            <a:r>
              <a:rPr lang="en-US" sz="1600" b="1" dirty="0"/>
              <a:t>13. STOP key</a:t>
            </a:r>
            <a:br>
              <a:rPr lang="en-US" sz="1400" dirty="0"/>
            </a:br>
            <a:endParaRPr lang="en-US" sz="1400" dirty="0"/>
          </a:p>
        </p:txBody>
      </p:sp>
      <p:sp>
        <p:nvSpPr>
          <p:cNvPr id="10" name="Rectangle 9">
            <a:extLst>
              <a:ext uri="{FF2B5EF4-FFF2-40B4-BE49-F238E27FC236}">
                <a16:creationId xmlns:a16="http://schemas.microsoft.com/office/drawing/2014/main" id="{707744A9-B1DD-4F76-B3B2-02A51E6DF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8">
            <a:extLst>
              <a:ext uri="{FF2B5EF4-FFF2-40B4-BE49-F238E27FC236}">
                <a16:creationId xmlns:a16="http://schemas.microsoft.com/office/drawing/2014/main" id="{09F52C97-D8A0-4C58-9D04-B8733EE38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036" y="644333"/>
            <a:ext cx="3343935" cy="556933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Θέση περιεχομένου 4">
            <a:extLst>
              <a:ext uri="{FF2B5EF4-FFF2-40B4-BE49-F238E27FC236}">
                <a16:creationId xmlns:a16="http://schemas.microsoft.com/office/drawing/2014/main" id="{0903D9F3-4F6C-494A-AE3F-E2CC560F378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 b="3629"/>
          <a:stretch/>
        </p:blipFill>
        <p:spPr>
          <a:xfrm>
            <a:off x="809243" y="809244"/>
            <a:ext cx="3017520" cy="5239512"/>
          </a:xfrm>
          <a:prstGeom prst="rect">
            <a:avLst/>
          </a:prstGeom>
          <a:effectLst/>
        </p:spPr>
      </p:pic>
    </p:spTree>
    <p:extLst>
      <p:ext uri="{BB962C8B-B14F-4D97-AF65-F5344CB8AC3E}">
        <p14:creationId xmlns:p14="http://schemas.microsoft.com/office/powerpoint/2010/main" val="685169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Θέση περιεχομένου 4">
            <a:extLst>
              <a:ext uri="{FF2B5EF4-FFF2-40B4-BE49-F238E27FC236}">
                <a16:creationId xmlns:a16="http://schemas.microsoft.com/office/drawing/2014/main" id="{93F9ED62-FF21-4A9B-8767-A3343DAB1B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5874" y="171450"/>
            <a:ext cx="10028831" cy="6686550"/>
          </a:xfrm>
        </p:spPr>
      </p:pic>
    </p:spTree>
    <p:extLst>
      <p:ext uri="{BB962C8B-B14F-4D97-AF65-F5344CB8AC3E}">
        <p14:creationId xmlns:p14="http://schemas.microsoft.com/office/powerpoint/2010/main" val="693261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233518D-D143-477F-B26D-F384DBBA860C}"/>
              </a:ext>
            </a:extLst>
          </p:cNvPr>
          <p:cNvSpPr>
            <a:spLocks noGrp="1"/>
          </p:cNvSpPr>
          <p:nvPr>
            <p:ph type="title"/>
          </p:nvPr>
        </p:nvSpPr>
        <p:spPr/>
        <p:txBody>
          <a:bodyPr>
            <a:normAutofit/>
          </a:bodyPr>
          <a:lstStyle/>
          <a:p>
            <a:r>
              <a:rPr lang="el-GR" sz="2400" b="1" dirty="0"/>
              <a:t>Απαντήσεις στην ερώτηση «καταλαβαίνετε τη σημασία όλων των ενδείξεων των κουμπιών?»</a:t>
            </a:r>
          </a:p>
        </p:txBody>
      </p:sp>
      <p:pic>
        <p:nvPicPr>
          <p:cNvPr id="5" name="Θέση περιεχομένου 4">
            <a:extLst>
              <a:ext uri="{FF2B5EF4-FFF2-40B4-BE49-F238E27FC236}">
                <a16:creationId xmlns:a16="http://schemas.microsoft.com/office/drawing/2014/main" id="{7BB89D48-65F8-4BAD-98DE-B363E9BC3A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4667" y="1399430"/>
            <a:ext cx="7282065" cy="5458570"/>
          </a:xfrm>
        </p:spPr>
      </p:pic>
      <p:pic>
        <p:nvPicPr>
          <p:cNvPr id="7" name="Εικόνα 6">
            <a:extLst>
              <a:ext uri="{FF2B5EF4-FFF2-40B4-BE49-F238E27FC236}">
                <a16:creationId xmlns:a16="http://schemas.microsoft.com/office/drawing/2014/main" id="{4168CE8D-C732-4A95-AA0B-8EEA323FDC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9718" y="1866264"/>
            <a:ext cx="2448949" cy="733651"/>
          </a:xfrm>
          <a:prstGeom prst="rect">
            <a:avLst/>
          </a:prstGeom>
        </p:spPr>
      </p:pic>
    </p:spTree>
    <p:extLst>
      <p:ext uri="{BB962C8B-B14F-4D97-AF65-F5344CB8AC3E}">
        <p14:creationId xmlns:p14="http://schemas.microsoft.com/office/powerpoint/2010/main" val="1940952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Θέση περιεχομένου 4">
            <a:extLst>
              <a:ext uri="{FF2B5EF4-FFF2-40B4-BE49-F238E27FC236}">
                <a16:creationId xmlns:a16="http://schemas.microsoft.com/office/drawing/2014/main" id="{CC1CF288-C714-4C28-81CD-F2EB5C725F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5398" y="620202"/>
            <a:ext cx="7641204" cy="6237798"/>
          </a:xfrm>
        </p:spPr>
      </p:pic>
      <p:sp>
        <p:nvSpPr>
          <p:cNvPr id="6" name="TextBox 5">
            <a:extLst>
              <a:ext uri="{FF2B5EF4-FFF2-40B4-BE49-F238E27FC236}">
                <a16:creationId xmlns:a16="http://schemas.microsoft.com/office/drawing/2014/main" id="{7C6C4A05-8DF3-48C7-924B-A6B1304AF27B}"/>
              </a:ext>
            </a:extLst>
          </p:cNvPr>
          <p:cNvSpPr txBox="1"/>
          <p:nvPr/>
        </p:nvSpPr>
        <p:spPr>
          <a:xfrm>
            <a:off x="779228" y="284462"/>
            <a:ext cx="10909189" cy="461665"/>
          </a:xfrm>
          <a:prstGeom prst="rect">
            <a:avLst/>
          </a:prstGeom>
          <a:noFill/>
        </p:spPr>
        <p:txBody>
          <a:bodyPr wrap="square" rtlCol="0">
            <a:spAutoFit/>
          </a:bodyPr>
          <a:lstStyle/>
          <a:p>
            <a:pPr algn="ctr"/>
            <a:r>
              <a:rPr lang="el-GR" sz="2400" b="1" dirty="0"/>
              <a:t>Απαντήσεις στην ερώτηση</a:t>
            </a:r>
            <a:r>
              <a:rPr lang="en-US" sz="2400" b="1" dirty="0"/>
              <a:t> </a:t>
            </a:r>
            <a:r>
              <a:rPr lang="el-GR" sz="2400" b="1" dirty="0"/>
              <a:t>«Ποιες ενδείξεις σας φάνηκαν δυσνόητες?»</a:t>
            </a:r>
          </a:p>
        </p:txBody>
      </p:sp>
    </p:spTree>
    <p:extLst>
      <p:ext uri="{BB962C8B-B14F-4D97-AF65-F5344CB8AC3E}">
        <p14:creationId xmlns:p14="http://schemas.microsoft.com/office/powerpoint/2010/main" val="313850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57B125F-CF30-457C-A0C9-25EAC56F9766}"/>
              </a:ext>
            </a:extLst>
          </p:cNvPr>
          <p:cNvSpPr>
            <a:spLocks noGrp="1"/>
          </p:cNvSpPr>
          <p:nvPr>
            <p:ph type="title"/>
          </p:nvPr>
        </p:nvSpPr>
        <p:spPr/>
        <p:txBody>
          <a:bodyPr>
            <a:normAutofit/>
          </a:bodyPr>
          <a:lstStyle/>
          <a:p>
            <a:r>
              <a:rPr lang="el-GR" sz="2400" b="1" dirty="0"/>
              <a:t>Απαντήσεις στην ερώτηση</a:t>
            </a:r>
            <a:r>
              <a:rPr lang="en-US" sz="2400" b="1" dirty="0"/>
              <a:t> </a:t>
            </a:r>
            <a:r>
              <a:rPr lang="el-GR" sz="2400" b="1" dirty="0"/>
              <a:t>«Θα σας φαινόταν χρήσιμος ο χειρισμός του φούρνου μικροκυμάτων μέσω φωνητικών εντολών?»</a:t>
            </a:r>
          </a:p>
        </p:txBody>
      </p:sp>
      <p:pic>
        <p:nvPicPr>
          <p:cNvPr id="5" name="Θέση περιεχομένου 4">
            <a:extLst>
              <a:ext uri="{FF2B5EF4-FFF2-40B4-BE49-F238E27FC236}">
                <a16:creationId xmlns:a16="http://schemas.microsoft.com/office/drawing/2014/main" id="{B690D02B-90B6-48DF-92DC-8B3260DD5F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2302317"/>
            <a:ext cx="10277723" cy="2935633"/>
          </a:xfrm>
        </p:spPr>
      </p:pic>
    </p:spTree>
    <p:extLst>
      <p:ext uri="{BB962C8B-B14F-4D97-AF65-F5344CB8AC3E}">
        <p14:creationId xmlns:p14="http://schemas.microsoft.com/office/powerpoint/2010/main" val="915978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6E8338F-588A-43C3-9B5A-4384569DA58C}"/>
              </a:ext>
            </a:extLst>
          </p:cNvPr>
          <p:cNvSpPr>
            <a:spLocks noGrp="1"/>
          </p:cNvSpPr>
          <p:nvPr>
            <p:ph type="title"/>
          </p:nvPr>
        </p:nvSpPr>
        <p:spPr/>
        <p:txBody>
          <a:bodyPr/>
          <a:lstStyle/>
          <a:p>
            <a:pPr algn="ctr"/>
            <a:r>
              <a:rPr lang="el-GR" dirty="0"/>
              <a:t>Αρχική οθόνη</a:t>
            </a:r>
          </a:p>
        </p:txBody>
      </p:sp>
      <p:pic>
        <p:nvPicPr>
          <p:cNvPr id="5" name="Θέση περιεχομένου 4">
            <a:extLst>
              <a:ext uri="{FF2B5EF4-FFF2-40B4-BE49-F238E27FC236}">
                <a16:creationId xmlns:a16="http://schemas.microsoft.com/office/drawing/2014/main" id="{B83BE5F6-1121-4D40-A32A-429D8CCF13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6033" y="1825625"/>
            <a:ext cx="7719933" cy="4351338"/>
          </a:xfrm>
        </p:spPr>
      </p:pic>
    </p:spTree>
    <p:extLst>
      <p:ext uri="{BB962C8B-B14F-4D97-AF65-F5344CB8AC3E}">
        <p14:creationId xmlns:p14="http://schemas.microsoft.com/office/powerpoint/2010/main" val="3616150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5980B12-18CC-4DE5-92E7-8BDFC4F6F733}"/>
              </a:ext>
            </a:extLst>
          </p:cNvPr>
          <p:cNvSpPr>
            <a:spLocks noGrp="1"/>
          </p:cNvSpPr>
          <p:nvPr>
            <p:ph type="title"/>
          </p:nvPr>
        </p:nvSpPr>
        <p:spPr/>
        <p:txBody>
          <a:bodyPr/>
          <a:lstStyle/>
          <a:p>
            <a:pPr algn="ctr"/>
            <a:r>
              <a:rPr lang="el-GR" dirty="0"/>
              <a:t>Αρχικοποίηση προφίλ</a:t>
            </a:r>
          </a:p>
        </p:txBody>
      </p:sp>
      <p:pic>
        <p:nvPicPr>
          <p:cNvPr id="9" name="Θέση περιεχομένου 8" descr="Εικόνα που περιέχει κείμενο&#10;&#10;Περιγραφή που δημιουργήθηκε αυτόματα">
            <a:extLst>
              <a:ext uri="{FF2B5EF4-FFF2-40B4-BE49-F238E27FC236}">
                <a16:creationId xmlns:a16="http://schemas.microsoft.com/office/drawing/2014/main" id="{130B1A69-9AA9-45EC-AB04-C5AB7AEE0A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867025"/>
            <a:ext cx="6019800" cy="3985938"/>
          </a:xfrm>
        </p:spPr>
      </p:pic>
      <p:pic>
        <p:nvPicPr>
          <p:cNvPr id="13" name="Εικόνα 12">
            <a:extLst>
              <a:ext uri="{FF2B5EF4-FFF2-40B4-BE49-F238E27FC236}">
                <a16:creationId xmlns:a16="http://schemas.microsoft.com/office/drawing/2014/main" id="{961E5265-F88F-4239-8453-43A17796DF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1833" y="2867025"/>
            <a:ext cx="6019800" cy="3990975"/>
          </a:xfrm>
          <a:prstGeom prst="rect">
            <a:avLst/>
          </a:prstGeom>
        </p:spPr>
      </p:pic>
    </p:spTree>
    <p:extLst>
      <p:ext uri="{BB962C8B-B14F-4D97-AF65-F5344CB8AC3E}">
        <p14:creationId xmlns:p14="http://schemas.microsoft.com/office/powerpoint/2010/main" val="2832463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8DBED79-5113-45FE-A435-2D61408BFA34}"/>
              </a:ext>
            </a:extLst>
          </p:cNvPr>
          <p:cNvSpPr>
            <a:spLocks noGrp="1"/>
          </p:cNvSpPr>
          <p:nvPr>
            <p:ph type="title"/>
          </p:nvPr>
        </p:nvSpPr>
        <p:spPr/>
        <p:txBody>
          <a:bodyPr/>
          <a:lstStyle/>
          <a:p>
            <a:pPr algn="ctr"/>
            <a:r>
              <a:rPr lang="el-GR" dirty="0"/>
              <a:t>Επιλογή λειτουργίας</a:t>
            </a:r>
          </a:p>
        </p:txBody>
      </p:sp>
      <p:pic>
        <p:nvPicPr>
          <p:cNvPr id="5" name="Θέση περιεχομένου 4">
            <a:extLst>
              <a:ext uri="{FF2B5EF4-FFF2-40B4-BE49-F238E27FC236}">
                <a16:creationId xmlns:a16="http://schemas.microsoft.com/office/drawing/2014/main" id="{4BBBFEF8-DE17-4E2D-B90C-FDD6294EAE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38476"/>
            <a:ext cx="6427776" cy="3819524"/>
          </a:xfrm>
        </p:spPr>
      </p:pic>
      <p:pic>
        <p:nvPicPr>
          <p:cNvPr id="7" name="Εικόνα 6">
            <a:extLst>
              <a:ext uri="{FF2B5EF4-FFF2-40B4-BE49-F238E27FC236}">
                <a16:creationId xmlns:a16="http://schemas.microsoft.com/office/drawing/2014/main" id="{BCA1C1D0-A3F7-40AA-897D-4A2FF7BD44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3234" y="3038476"/>
            <a:ext cx="6188765" cy="3819524"/>
          </a:xfrm>
          <a:prstGeom prst="rect">
            <a:avLst/>
          </a:prstGeom>
        </p:spPr>
      </p:pic>
    </p:spTree>
    <p:extLst>
      <p:ext uri="{BB962C8B-B14F-4D97-AF65-F5344CB8AC3E}">
        <p14:creationId xmlns:p14="http://schemas.microsoft.com/office/powerpoint/2010/main" val="3788145637"/>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176</Words>
  <Application>Microsoft Office PowerPoint</Application>
  <PresentationFormat>Ευρεία οθόνη</PresentationFormat>
  <Paragraphs>13</Paragraphs>
  <Slides>14</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14</vt:i4>
      </vt:variant>
    </vt:vector>
  </HeadingPairs>
  <TitlesOfParts>
    <vt:vector size="18" baseType="lpstr">
      <vt:lpstr>Arial</vt:lpstr>
      <vt:lpstr>Calibri</vt:lpstr>
      <vt:lpstr>Calibri Light</vt:lpstr>
      <vt:lpstr>Θέμα του Office</vt:lpstr>
      <vt:lpstr>Παρουσίαση διεπαφής φούρνου μικροκυμάτων Sharp R-642-WW</vt:lpstr>
      <vt:lpstr>1. DIGITAL DISPLAY 2. WEIGHT DEFROST key 3. TIME DEFROST key 4. AUTO MENU keys       Popcorn       Jacket Potato       Pizza       Frozen Vegetables      Beverage      Dinner Plate 5. TIME keys  6. MICROWAVE POWER LEVEL key: 7. Grill key  8. Mix Grill key 9. WEIGHT/PORTION keys (up and down)  10. KITCHEN TIMER key 11. CLOCK SET key 12. START/+1min  13. STOP key </vt:lpstr>
      <vt:lpstr>Παρουσίαση του PowerPoint</vt:lpstr>
      <vt:lpstr>Απαντήσεις στην ερώτηση «καταλαβαίνετε τη σημασία όλων των ενδείξεων των κουμπιών?»</vt:lpstr>
      <vt:lpstr>Παρουσίαση του PowerPoint</vt:lpstr>
      <vt:lpstr>Απαντήσεις στην ερώτηση «Θα σας φαινόταν χρήσιμος ο χειρισμός του φούρνου μικροκυμάτων μέσω φωνητικών εντολών?»</vt:lpstr>
      <vt:lpstr>Αρχική οθόνη</vt:lpstr>
      <vt:lpstr>Αρχικοποίηση προφίλ</vt:lpstr>
      <vt:lpstr>Επιλογή λειτουργίας</vt:lpstr>
      <vt:lpstr>Οθόνη Manual Cooking</vt:lpstr>
      <vt:lpstr>Οθόνη Manual Cooking με επιλεγμένο το Mix-Grill</vt:lpstr>
      <vt:lpstr>Οθόνη αντίστροφης μέτρησης</vt:lpstr>
      <vt:lpstr>Οθόνη ολοκλήρωσης προγράμματος</vt:lpstr>
      <vt:lpstr>Οθόνη ρύθμισης χρονομέτρου και καθαρισμού</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διεπαφής φούρνου μικροκυμάτων Sharp R-642-WW</dc:title>
  <dc:creator>FILIPPOS DOURACHALIS</dc:creator>
  <cp:lastModifiedBy>FILIPPOS DOURACHALIS</cp:lastModifiedBy>
  <cp:revision>9</cp:revision>
  <dcterms:created xsi:type="dcterms:W3CDTF">2020-11-18T13:26:07Z</dcterms:created>
  <dcterms:modified xsi:type="dcterms:W3CDTF">2020-11-18T16:08:39Z</dcterms:modified>
</cp:coreProperties>
</file>