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4" r:id="rId4"/>
    <p:sldId id="265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809" autoAdjust="0"/>
    <p:restoredTop sz="94660"/>
  </p:normalViewPr>
  <p:slideViewPr>
    <p:cSldViewPr snapToObjects="1">
      <p:cViewPr>
        <p:scale>
          <a:sx n="100" d="100"/>
          <a:sy n="100" d="100"/>
        </p:scale>
        <p:origin x="-4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32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9C82-3C1F-EC49-92B7-38D6201FE852}" type="datetimeFigureOut">
              <a:rPr lang="en-US" smtClean="0"/>
              <a:pPr/>
              <a:t>6/29/09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AF60-A7F5-AF45-91FF-35DD48E34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3CDD-3BF5-744C-B157-17EB864E3273}" type="datetimeFigureOut">
              <a:rPr lang="en-US" smtClean="0"/>
              <a:pPr/>
              <a:t>6/29/09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2D7A-6921-634E-A4B5-8743FDC59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2D7A-6921-634E-A4B5-8743FDC59B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Driving Style Clustering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and Text Mining</a:t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Spring 2009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meaningful attributes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Engine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Vehicle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GPS information (latitude, longitude, and 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Discard </a:t>
            </a:r>
            <a:r>
              <a:rPr lang="en-US" dirty="0" smtClean="0"/>
              <a:t>non meaningful attributes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Torque</a:t>
            </a:r>
          </a:p>
          <a:p>
            <a:pPr lvl="1"/>
            <a:r>
              <a:rPr lang="en-US" dirty="0" smtClean="0"/>
              <a:t>Fuel </a:t>
            </a:r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Engine temperature</a:t>
            </a:r>
            <a:endParaRPr lang="en-US" dirty="0" smtClean="0"/>
          </a:p>
          <a:p>
            <a:pPr lvl="1"/>
            <a:r>
              <a:rPr lang="en-US" dirty="0" smtClean="0"/>
              <a:t>GSM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and Preprocess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of:</a:t>
            </a:r>
          </a:p>
          <a:p>
            <a:pPr lvl="1"/>
            <a:r>
              <a:rPr lang="en-US" dirty="0" smtClean="0"/>
              <a:t>Duplicates examples</a:t>
            </a:r>
          </a:p>
          <a:p>
            <a:pPr lvl="1"/>
            <a:r>
              <a:rPr lang="en-US" dirty="0" smtClean="0"/>
              <a:t>Non meaningful attributes</a:t>
            </a:r>
          </a:p>
          <a:p>
            <a:pPr lvl="1"/>
            <a:r>
              <a:rPr lang="en-US" dirty="0" smtClean="0"/>
              <a:t>Non meaningful values</a:t>
            </a:r>
          </a:p>
          <a:p>
            <a:r>
              <a:rPr lang="en-US" dirty="0" smtClean="0"/>
              <a:t>Smooth peak values</a:t>
            </a:r>
          </a:p>
          <a:p>
            <a:r>
              <a:rPr lang="en-US" dirty="0" smtClean="0"/>
              <a:t>Eliminate dependence from time</a:t>
            </a:r>
          </a:p>
          <a:p>
            <a:r>
              <a:rPr lang="en-US" dirty="0" smtClean="0"/>
              <a:t>Normalize attributes to set equal weights before the clustering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Mine (1/2)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K-Mean (unsupervised learning) to find clusters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11" name="Picture 10" descr="cluster_distri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96" y="2590800"/>
            <a:ext cx="5714209" cy="2233200"/>
          </a:xfrm>
          <a:prstGeom prst="rect">
            <a:avLst/>
          </a:prstGeom>
        </p:spPr>
      </p:pic>
      <p:pic>
        <p:nvPicPr>
          <p:cNvPr id="7" name="Picture 6" descr="probe_cluster_distrib_spe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7" y="4800600"/>
            <a:ext cx="4329411" cy="1692000"/>
          </a:xfrm>
          <a:prstGeom prst="rect">
            <a:avLst/>
          </a:prstGeom>
        </p:spPr>
      </p:pic>
      <p:pic>
        <p:nvPicPr>
          <p:cNvPr id="8" name="Picture 7" descr="probe_cluster_distrib_enginespe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800600"/>
            <a:ext cx="4329410" cy="1692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Mine (2/2)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6" name="Picture 5" descr="cluster_distrib_long_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4" y="1066800"/>
            <a:ext cx="6119813" cy="23926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9283" y="3429000"/>
            <a:ext cx="8685434" cy="2983193"/>
            <a:chOff x="203072" y="3657600"/>
            <a:chExt cx="8685434" cy="2983193"/>
          </a:xfrm>
        </p:grpSpPr>
        <p:pic>
          <p:nvPicPr>
            <p:cNvPr id="10" name="Picture 9" descr="1_speed_distrib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72" y="3657600"/>
              <a:ext cx="3683128" cy="1440000"/>
            </a:xfrm>
            <a:prstGeom prst="rect">
              <a:avLst/>
            </a:prstGeom>
          </p:spPr>
        </p:pic>
        <p:pic>
          <p:nvPicPr>
            <p:cNvPr id="11" name="Picture 10" descr="3_speed_distri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379" y="4238625"/>
              <a:ext cx="3683127" cy="1440000"/>
            </a:xfrm>
            <a:prstGeom prst="rect">
              <a:avLst/>
            </a:prstGeom>
          </p:spPr>
        </p:pic>
        <p:pic>
          <p:nvPicPr>
            <p:cNvPr id="12" name="Picture 11" descr="5_speed_distrib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2251" y="5200793"/>
              <a:ext cx="3683128" cy="1440000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clusters representing a logical subdivision considering the real life driving style</a:t>
            </a:r>
          </a:p>
          <a:p>
            <a:r>
              <a:rPr lang="en-US" dirty="0" smtClean="0"/>
              <a:t>Speed and Engine speed are obviously correlated hence diagrams showing clusters distribution over these attributes are very similar in shape and density</a:t>
            </a:r>
          </a:p>
          <a:p>
            <a:r>
              <a:rPr lang="en-US" dirty="0" smtClean="0"/>
              <a:t>Every vehicle has an equal distribution over all three clusters</a:t>
            </a:r>
          </a:p>
          <a:p>
            <a:r>
              <a:rPr lang="en-US" dirty="0" smtClean="0"/>
              <a:t>Driving style is not affected by the position of the vehicle since all clusters are equally spread over GPS coordinates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230</Words>
  <Application>Microsoft Macintosh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Driving Style Clustering</vt:lpstr>
      <vt:lpstr>Exploration</vt:lpstr>
      <vt:lpstr>Clean and Preprocess</vt:lpstr>
      <vt:lpstr>Mine (1/2)</vt:lpstr>
      <vt:lpstr>Mine (2/2)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Style Clustering</dc:title>
  <dc:creator>FS</dc:creator>
  <cp:lastModifiedBy>FS</cp:lastModifiedBy>
  <cp:revision>54</cp:revision>
  <dcterms:created xsi:type="dcterms:W3CDTF">2009-06-29T07:30:00Z</dcterms:created>
  <dcterms:modified xsi:type="dcterms:W3CDTF">2009-06-29T08:45:35Z</dcterms:modified>
</cp:coreProperties>
</file>