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5"/>
    <p:restoredTop sz="94631"/>
  </p:normalViewPr>
  <p:slideViewPr>
    <p:cSldViewPr snapToGrid="0" snapToObjects="1">
      <p:cViewPr varScale="1">
        <p:scale>
          <a:sx n="103" d="100"/>
          <a:sy n="10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Σιντόρης Χρήστος" userId="S::sintoris@upatras.gr::1cce993e-fd26-44ef-948c-310782e09389" providerId="AD" clId="Web-{BEA8FD50-7858-4E7B-87F3-E8FE07DB563C}"/>
    <pc:docChg chg="addSld">
      <pc:chgData name="Σιντόρης Χρήστος" userId="S::sintoris@upatras.gr::1cce993e-fd26-44ef-948c-310782e09389" providerId="AD" clId="Web-{BEA8FD50-7858-4E7B-87F3-E8FE07DB563C}" dt="2018-11-26T11:57:46.829" v="2"/>
      <pc:docMkLst>
        <pc:docMk/>
      </pc:docMkLst>
      <pc:sldChg chg="new">
        <pc:chgData name="Σιντόρης Χρήστος" userId="S::sintoris@upatras.gr::1cce993e-fd26-44ef-948c-310782e09389" providerId="AD" clId="Web-{BEA8FD50-7858-4E7B-87F3-E8FE07DB563C}" dt="2018-11-26T11:57:39.767" v="0"/>
        <pc:sldMkLst>
          <pc:docMk/>
          <pc:sldMk cId="3368146634" sldId="261"/>
        </pc:sldMkLst>
      </pc:sldChg>
      <pc:sldChg chg="new">
        <pc:chgData name="Σιντόρης Χρήστος" userId="S::sintoris@upatras.gr::1cce993e-fd26-44ef-948c-310782e09389" providerId="AD" clId="Web-{BEA8FD50-7858-4E7B-87F3-E8FE07DB563C}" dt="2018-11-26T11:57:43.517" v="1"/>
        <pc:sldMkLst>
          <pc:docMk/>
          <pc:sldMk cId="1464420195" sldId="262"/>
        </pc:sldMkLst>
      </pc:sldChg>
      <pc:sldChg chg="new">
        <pc:chgData name="Σιντόρης Χρήστος" userId="S::sintoris@upatras.gr::1cce993e-fd26-44ef-948c-310782e09389" providerId="AD" clId="Web-{BEA8FD50-7858-4E7B-87F3-E8FE07DB563C}" dt="2018-11-26T11:57:46.829" v="2"/>
        <pc:sldMkLst>
          <pc:docMk/>
          <pc:sldMk cId="1726558032" sldId="263"/>
        </pc:sldMkLst>
      </pc:sldChg>
    </pc:docChg>
  </pc:docChgLst>
  <pc:docChgLst>
    <pc:chgData name="Σιντόρης Χρήστος" userId="S::sintoris@upatras.gr::1cce993e-fd26-44ef-948c-310782e09389" providerId="AD" clId="Web-{05F2C297-1E1C-3E62-F2A9-6E7904E6DD86}"/>
    <pc:docChg chg="delSld">
      <pc:chgData name="Σιντόρης Χρήστος" userId="S::sintoris@upatras.gr::1cce993e-fd26-44ef-948c-310782e09389" providerId="AD" clId="Web-{05F2C297-1E1C-3E62-F2A9-6E7904E6DD86}" dt="2018-11-27T11:01:01.681" v="2"/>
      <pc:docMkLst>
        <pc:docMk/>
      </pc:docMkLst>
      <pc:sldChg chg="del">
        <pc:chgData name="Σιντόρης Χρήστος" userId="S::sintoris@upatras.gr::1cce993e-fd26-44ef-948c-310782e09389" providerId="AD" clId="Web-{05F2C297-1E1C-3E62-F2A9-6E7904E6DD86}" dt="2018-11-27T11:01:01.681" v="2"/>
        <pc:sldMkLst>
          <pc:docMk/>
          <pc:sldMk cId="3368146634" sldId="261"/>
        </pc:sldMkLst>
      </pc:sldChg>
      <pc:sldChg chg="del">
        <pc:chgData name="Σιντόρης Χρήστος" userId="S::sintoris@upatras.gr::1cce993e-fd26-44ef-948c-310782e09389" providerId="AD" clId="Web-{05F2C297-1E1C-3E62-F2A9-6E7904E6DD86}" dt="2018-11-27T11:01:01.681" v="1"/>
        <pc:sldMkLst>
          <pc:docMk/>
          <pc:sldMk cId="1464420195" sldId="262"/>
        </pc:sldMkLst>
      </pc:sldChg>
      <pc:sldChg chg="del">
        <pc:chgData name="Σιντόρης Χρήστος" userId="S::sintoris@upatras.gr::1cce993e-fd26-44ef-948c-310782e09389" providerId="AD" clId="Web-{05F2C297-1E1C-3E62-F2A9-6E7904E6DD86}" dt="2018-11-27T11:01:01.681" v="0"/>
        <pc:sldMkLst>
          <pc:docMk/>
          <pc:sldMk cId="1726558032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6C65C-8097-CD43-B765-75EC57721B55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95CE6-5304-B24A-8A6F-0287BB55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5CE6-5304-B24A-8A6F-0287BB5534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0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7274-340D-FF44-9958-DDBA12A43258}" type="datetime1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8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AF85-FCBC-2E4A-A6C4-D80EB1F11608}" type="datetime1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AF95-8FE7-CE4D-9374-36A4F8CD567B}" type="datetime1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5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F0DE-54A1-8644-B3ED-1F6A1E98EBEA}" type="datetime1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7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4E69-8D1E-4F45-9BEB-299ECABDA389}" type="datetime1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0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23F2-7D2B-164A-A09A-DFA92503903C}" type="datetime1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0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600B-7F67-BD43-B6F1-3A90E86B5ACD}" type="datetime1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7CD5-F15D-EF48-BD1B-466E47DD7129}" type="datetime1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6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5CDD-CCF3-BD45-9B31-1487B1AA67B1}" type="datetime1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968B2A-DF5E-874D-80F5-9D4C5F8C12EA}" type="datetime1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4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25FD-C06D-F140-A64E-21A98FAB54A3}" type="datetime1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3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77C6DD-BB55-5940-B902-A349468A2DC6}" type="datetime1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8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91053"/>
          </a:xfrm>
        </p:spPr>
        <p:txBody>
          <a:bodyPr>
            <a:noAutofit/>
          </a:bodyPr>
          <a:lstStyle/>
          <a:p>
            <a:r>
              <a:rPr lang="el-GR" sz="4400" dirty="0">
                <a:latin typeface="Arial" panose="020B0604020202020204" pitchFamily="34" charset="0"/>
              </a:rPr>
              <a:t>Ε</a:t>
            </a:r>
            <a:r>
              <a:rPr lang="el-GR" sz="4400" dirty="0">
                <a:effectLst/>
                <a:latin typeface="Arial" panose="020B0604020202020204" pitchFamily="34" charset="0"/>
              </a:rPr>
              <a:t>φαρμογή αναζήτησης ακινήτου για αγορά</a:t>
            </a:r>
            <a:r>
              <a:rPr lang="el-GR" sz="4400" dirty="0">
                <a:effectLst/>
                <a:latin typeface="Courier New" panose="02070309020205020404" pitchFamily="49" charset="0"/>
              </a:rPr>
              <a:t>/</a:t>
            </a:r>
            <a:r>
              <a:rPr lang="el-GR" sz="4400" dirty="0">
                <a:effectLst/>
                <a:latin typeface="Arial" panose="020B0604020202020204" pitchFamily="34" charset="0"/>
              </a:rPr>
              <a:t>ενοικίαση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Σπυρίδων Ευάγγελος, 106653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l-G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l-G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Λουζιώτης</a:t>
            </a:r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l-G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Αγγέλης</a:t>
            </a:r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Φίλιππος, 1066504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3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36"/>
    </mc:Choice>
    <mc:Fallback xmlns="">
      <p:transition spd="slow" advTm="1093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7A78155-CE8E-8F48-A0A4-1FF1B3597B8B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794D6-8BBB-4F1B-8E21-4C6F61A664FF}"/>
              </a:ext>
            </a:extLst>
          </p:cNvPr>
          <p:cNvSpPr txBox="1"/>
          <p:nvPr/>
        </p:nvSpPr>
        <p:spPr>
          <a:xfrm>
            <a:off x="8601191" y="3915083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ERD Diagram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27A687B-AE54-4AB5-90B7-EBB21DB7B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0" y="1184106"/>
            <a:ext cx="8626747" cy="508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8"/>
    </mc:Choice>
    <mc:Fallback xmlns="">
      <p:transition spd="slow" advTm="1105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A020-4006-4607-BBA7-51FC16DF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Τεχνολογίες Υλοποίησης</a:t>
            </a:r>
            <a:endParaRPr lang="en-US" dirty="0"/>
          </a:p>
        </p:txBody>
      </p:sp>
      <p:pic>
        <p:nvPicPr>
          <p:cNvPr id="6" name="Content Placeholder 5" descr="A picture containing text, first-aid kit, sign, clipart&#10;&#10;Description automatically generated">
            <a:extLst>
              <a:ext uri="{FF2B5EF4-FFF2-40B4-BE49-F238E27FC236}">
                <a16:creationId xmlns:a16="http://schemas.microsoft.com/office/drawing/2014/main" id="{C04654C3-4129-4BDB-9924-04A86EEFD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419" y="4125586"/>
            <a:ext cx="2943225" cy="1666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60CA5-E81C-40EB-AB60-AA2BD7B8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ADA3B71-FE86-4A5F-BD6C-B26299822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886" y="4125587"/>
            <a:ext cx="1666875" cy="1666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5BFD07-3CC4-4C47-86B0-5FAB4D302890}"/>
              </a:ext>
            </a:extLst>
          </p:cNvPr>
          <p:cNvSpPr txBox="1"/>
          <p:nvPr/>
        </p:nvSpPr>
        <p:spPr>
          <a:xfrm>
            <a:off x="2118050" y="3203074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9F747F-1F95-4A20-8EFA-354457BC8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003" y="3716774"/>
            <a:ext cx="4942114" cy="20756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54E3B5-AD81-46C8-B364-6AF0ADDAA434}"/>
              </a:ext>
            </a:extLst>
          </p:cNvPr>
          <p:cNvSpPr txBox="1"/>
          <p:nvPr/>
        </p:nvSpPr>
        <p:spPr>
          <a:xfrm>
            <a:off x="8057917" y="3203074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13669514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27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Retrospect</vt:lpstr>
      <vt:lpstr>Εφαρμογή αναζήτησης ακινήτου για αγορά/ενοικίαση</vt:lpstr>
      <vt:lpstr>PowerPoint Presentation</vt:lpstr>
      <vt:lpstr>Τεχνολογίες Υλοποίησης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τίτλος</dc:title>
  <dc:creator>Αβούρης Νικόλαος</dc:creator>
  <cp:lastModifiedBy>ΛΟΥΖΙΩΤΗΣ ΑΓΓΕΛΗΣ ΦΙΛΙΠΠΟΣ</cp:lastModifiedBy>
  <cp:revision>12</cp:revision>
  <dcterms:created xsi:type="dcterms:W3CDTF">2018-11-01T12:18:27Z</dcterms:created>
  <dcterms:modified xsi:type="dcterms:W3CDTF">2022-06-04T22:21:04Z</dcterms:modified>
</cp:coreProperties>
</file>