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5"/>
    <p:restoredTop sz="94631"/>
  </p:normalViewPr>
  <p:slideViewPr>
    <p:cSldViewPr snapToGrid="0" snapToObjects="1">
      <p:cViewPr varScale="1">
        <p:scale>
          <a:sx n="103" d="100"/>
          <a:sy n="103" d="100"/>
        </p:scale>
        <p:origin x="144" y="3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Σιντόρης Χρήστος" userId="S::sintoris@upatras.gr::1cce993e-fd26-44ef-948c-310782e09389" providerId="AD" clId="Web-{BEA8FD50-7858-4E7B-87F3-E8FE07DB563C}"/>
    <pc:docChg chg="addSld">
      <pc:chgData name="Σιντόρης Χρήστος" userId="S::sintoris@upatras.gr::1cce993e-fd26-44ef-948c-310782e09389" providerId="AD" clId="Web-{BEA8FD50-7858-4E7B-87F3-E8FE07DB563C}" dt="2018-11-26T11:57:46.829" v="2"/>
      <pc:docMkLst>
        <pc:docMk/>
      </pc:docMkLst>
      <pc:sldChg chg="new">
        <pc:chgData name="Σιντόρης Χρήστος" userId="S::sintoris@upatras.gr::1cce993e-fd26-44ef-948c-310782e09389" providerId="AD" clId="Web-{BEA8FD50-7858-4E7B-87F3-E8FE07DB563C}" dt="2018-11-26T11:57:39.767" v="0"/>
        <pc:sldMkLst>
          <pc:docMk/>
          <pc:sldMk cId="3368146634" sldId="261"/>
        </pc:sldMkLst>
      </pc:sldChg>
      <pc:sldChg chg="new">
        <pc:chgData name="Σιντόρης Χρήστος" userId="S::sintoris@upatras.gr::1cce993e-fd26-44ef-948c-310782e09389" providerId="AD" clId="Web-{BEA8FD50-7858-4E7B-87F3-E8FE07DB563C}" dt="2018-11-26T11:57:43.517" v="1"/>
        <pc:sldMkLst>
          <pc:docMk/>
          <pc:sldMk cId="1464420195" sldId="262"/>
        </pc:sldMkLst>
      </pc:sldChg>
      <pc:sldChg chg="new">
        <pc:chgData name="Σιντόρης Χρήστος" userId="S::sintoris@upatras.gr::1cce993e-fd26-44ef-948c-310782e09389" providerId="AD" clId="Web-{BEA8FD50-7858-4E7B-87F3-E8FE07DB563C}" dt="2018-11-26T11:57:46.829" v="2"/>
        <pc:sldMkLst>
          <pc:docMk/>
          <pc:sldMk cId="1726558032" sldId="263"/>
        </pc:sldMkLst>
      </pc:sldChg>
    </pc:docChg>
  </pc:docChgLst>
  <pc:docChgLst>
    <pc:chgData name="Σιντόρης Χρήστος" userId="S::sintoris@upatras.gr::1cce993e-fd26-44ef-948c-310782e09389" providerId="AD" clId="Web-{05F2C297-1E1C-3E62-F2A9-6E7904E6DD86}"/>
    <pc:docChg chg="delSld">
      <pc:chgData name="Σιντόρης Χρήστος" userId="S::sintoris@upatras.gr::1cce993e-fd26-44ef-948c-310782e09389" providerId="AD" clId="Web-{05F2C297-1E1C-3E62-F2A9-6E7904E6DD86}" dt="2018-11-27T11:01:01.681" v="2"/>
      <pc:docMkLst>
        <pc:docMk/>
      </pc:docMkLst>
      <pc:sldChg chg="del">
        <pc:chgData name="Σιντόρης Χρήστος" userId="S::sintoris@upatras.gr::1cce993e-fd26-44ef-948c-310782e09389" providerId="AD" clId="Web-{05F2C297-1E1C-3E62-F2A9-6E7904E6DD86}" dt="2018-11-27T11:01:01.681" v="2"/>
        <pc:sldMkLst>
          <pc:docMk/>
          <pc:sldMk cId="3368146634" sldId="261"/>
        </pc:sldMkLst>
      </pc:sldChg>
      <pc:sldChg chg="del">
        <pc:chgData name="Σιντόρης Χρήστος" userId="S::sintoris@upatras.gr::1cce993e-fd26-44ef-948c-310782e09389" providerId="AD" clId="Web-{05F2C297-1E1C-3E62-F2A9-6E7904E6DD86}" dt="2018-11-27T11:01:01.681" v="1"/>
        <pc:sldMkLst>
          <pc:docMk/>
          <pc:sldMk cId="1464420195" sldId="262"/>
        </pc:sldMkLst>
      </pc:sldChg>
      <pc:sldChg chg="del">
        <pc:chgData name="Σιντόρης Χρήστος" userId="S::sintoris@upatras.gr::1cce993e-fd26-44ef-948c-310782e09389" providerId="AD" clId="Web-{05F2C297-1E1C-3E62-F2A9-6E7904E6DD86}" dt="2018-11-27T11:01:01.681" v="0"/>
        <pc:sldMkLst>
          <pc:docMk/>
          <pc:sldMk cId="1726558032"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6C65C-8097-CD43-B765-75EC57721B55}"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95CE6-5304-B24A-8A6F-0287BB553430}" type="slidenum">
              <a:rPr lang="en-US" smtClean="0"/>
              <a:t>‹#›</a:t>
            </a:fld>
            <a:endParaRPr lang="en-US"/>
          </a:p>
        </p:txBody>
      </p:sp>
    </p:spTree>
    <p:extLst>
      <p:ext uri="{BB962C8B-B14F-4D97-AF65-F5344CB8AC3E}">
        <p14:creationId xmlns:p14="http://schemas.microsoft.com/office/powerpoint/2010/main" val="35374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2</a:t>
            </a:fld>
            <a:endParaRPr lang="en-US"/>
          </a:p>
        </p:txBody>
      </p:sp>
    </p:spTree>
    <p:extLst>
      <p:ext uri="{BB962C8B-B14F-4D97-AF65-F5344CB8AC3E}">
        <p14:creationId xmlns:p14="http://schemas.microsoft.com/office/powerpoint/2010/main" val="109220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3</a:t>
            </a:fld>
            <a:endParaRPr lang="en-US"/>
          </a:p>
        </p:txBody>
      </p:sp>
    </p:spTree>
    <p:extLst>
      <p:ext uri="{BB962C8B-B14F-4D97-AF65-F5344CB8AC3E}">
        <p14:creationId xmlns:p14="http://schemas.microsoft.com/office/powerpoint/2010/main" val="199460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4</a:t>
            </a:fld>
            <a:endParaRPr lang="en-US"/>
          </a:p>
        </p:txBody>
      </p:sp>
    </p:spTree>
    <p:extLst>
      <p:ext uri="{BB962C8B-B14F-4D97-AF65-F5344CB8AC3E}">
        <p14:creationId xmlns:p14="http://schemas.microsoft.com/office/powerpoint/2010/main" val="28006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095CE6-5304-B24A-8A6F-0287BB553430}" type="slidenum">
              <a:rPr lang="en-US" smtClean="0"/>
              <a:t>5</a:t>
            </a:fld>
            <a:endParaRPr lang="en-US"/>
          </a:p>
        </p:txBody>
      </p:sp>
    </p:spTree>
    <p:extLst>
      <p:ext uri="{BB962C8B-B14F-4D97-AF65-F5344CB8AC3E}">
        <p14:creationId xmlns:p14="http://schemas.microsoft.com/office/powerpoint/2010/main" val="891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47274-340D-FF44-9958-DDBA12A43258}"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28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DAAF85-FCBC-2E4A-A6C4-D80EB1F11608}"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420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1AF95-8FE7-CE4D-9374-36A4F8CD567B}"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040259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13F0DE-54A1-8644-B3ED-1F6A1E98EBEA}"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7732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64E69-8D1E-4F45-9BEB-299ECABDA389}" type="datetime1">
              <a:rPr lang="en-US" smtClean="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A78155-CE8E-8F48-A0A4-1FF1B3597B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501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323F2-7D2B-164A-A09A-DFA92503903C}"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391000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2600B-7F67-BD43-B6F1-3A90E86B5ACD}" type="datetime1">
              <a:rPr lang="en-US" smtClean="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12635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47CD5-F15D-EF48-BD1B-466E47DD7129}" type="datetime1">
              <a:rPr lang="en-US" smtClean="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628160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335CDD-CCF3-BD45-9B31-1487B1AA67B1}" type="datetime1">
              <a:rPr lang="en-US" smtClean="0"/>
              <a:t>4/9/2022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61556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968B2A-DF5E-874D-80F5-9D4C5F8C12EA}" type="datetime1">
              <a:rPr lang="en-US" smtClean="0"/>
              <a:t>4/9/2022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7A78155-CE8E-8F48-A0A4-1FF1B3597B8B}" type="slidenum">
              <a:rPr lang="en-US" smtClean="0"/>
              <a:t>‹#›</a:t>
            </a:fld>
            <a:endParaRPr lang="en-US"/>
          </a:p>
        </p:txBody>
      </p:sp>
    </p:spTree>
    <p:extLst>
      <p:ext uri="{BB962C8B-B14F-4D97-AF65-F5344CB8AC3E}">
        <p14:creationId xmlns:p14="http://schemas.microsoft.com/office/powerpoint/2010/main" val="61424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7025FD-C06D-F140-A64E-21A98FAB54A3}" type="datetime1">
              <a:rPr lang="en-US" smtClean="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A78155-CE8E-8F48-A0A4-1FF1B3597B8B}" type="slidenum">
              <a:rPr lang="en-US" smtClean="0"/>
              <a:t>‹#›</a:t>
            </a:fld>
            <a:endParaRPr lang="en-US"/>
          </a:p>
        </p:txBody>
      </p:sp>
    </p:spTree>
    <p:extLst>
      <p:ext uri="{BB962C8B-B14F-4D97-AF65-F5344CB8AC3E}">
        <p14:creationId xmlns:p14="http://schemas.microsoft.com/office/powerpoint/2010/main" val="352963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77C6DD-BB55-5940-B902-A349468A2DC6}" type="datetime1">
              <a:rPr lang="en-US" smtClean="0"/>
              <a:t>4/9/2022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7A78155-CE8E-8F48-A0A4-1FF1B3597B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28958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91053"/>
          </a:xfrm>
        </p:spPr>
        <p:txBody>
          <a:bodyPr>
            <a:noAutofit/>
          </a:bodyPr>
          <a:lstStyle/>
          <a:p>
            <a:r>
              <a:rPr lang="el-GR" sz="4400" dirty="0">
                <a:latin typeface="Arial" panose="020B0604020202020204" pitchFamily="34" charset="0"/>
              </a:rPr>
              <a:t>Ε</a:t>
            </a:r>
            <a:r>
              <a:rPr lang="el-GR" sz="4400" dirty="0">
                <a:effectLst/>
                <a:latin typeface="Arial" panose="020B0604020202020204" pitchFamily="34" charset="0"/>
              </a:rPr>
              <a:t>φαρμογή αναζήτησης ακινήτου για αγορά</a:t>
            </a:r>
            <a:r>
              <a:rPr lang="el-GR" sz="4400" dirty="0">
                <a:effectLst/>
                <a:latin typeface="Courier New" panose="02070309020205020404" pitchFamily="49" charset="0"/>
              </a:rPr>
              <a:t>/</a:t>
            </a:r>
            <a:r>
              <a:rPr lang="el-GR" sz="4400" dirty="0">
                <a:effectLst/>
                <a:latin typeface="Arial" panose="020B0604020202020204" pitchFamily="34" charset="0"/>
              </a:rPr>
              <a:t>ενοικίαση</a:t>
            </a:r>
            <a:endParaRPr lang="en-US" sz="4400" dirty="0">
              <a:solidFill>
                <a:schemeClr val="tx1">
                  <a:lumMod val="50000"/>
                  <a:lumOff val="50000"/>
                </a:schemeClr>
              </a:solidFill>
            </a:endParaRPr>
          </a:p>
        </p:txBody>
      </p:sp>
      <p:sp>
        <p:nvSpPr>
          <p:cNvPr id="3" name="Subtitle 2"/>
          <p:cNvSpPr>
            <a:spLocks noGrp="1"/>
          </p:cNvSpPr>
          <p:nvPr>
            <p:ph type="subTitle" idx="1"/>
          </p:nvPr>
        </p:nvSpPr>
        <p:spPr/>
        <p:txBody>
          <a:bodyPr/>
          <a:lstStyle/>
          <a:p>
            <a:r>
              <a:rPr lang="el-GR" dirty="0">
                <a:solidFill>
                  <a:schemeClr val="tx1">
                    <a:lumMod val="50000"/>
                    <a:lumOff val="50000"/>
                  </a:schemeClr>
                </a:solidFill>
              </a:rPr>
              <a:t>Σπυρίδων Ευάγγελος, 106653</a:t>
            </a:r>
            <a:r>
              <a:rPr lang="en-US" dirty="0">
                <a:solidFill>
                  <a:schemeClr val="tx1">
                    <a:lumMod val="50000"/>
                    <a:lumOff val="50000"/>
                  </a:schemeClr>
                </a:solidFill>
              </a:rPr>
              <a:t>2</a:t>
            </a:r>
            <a:endParaRPr lang="el-GR" dirty="0">
              <a:solidFill>
                <a:schemeClr val="tx1">
                  <a:lumMod val="50000"/>
                  <a:lumOff val="50000"/>
                </a:schemeClr>
              </a:solidFill>
            </a:endParaRPr>
          </a:p>
          <a:p>
            <a:r>
              <a:rPr lang="el-GR" dirty="0" err="1">
                <a:solidFill>
                  <a:schemeClr val="tx1">
                    <a:lumMod val="50000"/>
                    <a:lumOff val="50000"/>
                  </a:schemeClr>
                </a:solidFill>
              </a:rPr>
              <a:t>Λουζιώτης</a:t>
            </a:r>
            <a:r>
              <a:rPr lang="el-GR" dirty="0">
                <a:solidFill>
                  <a:schemeClr val="tx1">
                    <a:lumMod val="50000"/>
                    <a:lumOff val="50000"/>
                  </a:schemeClr>
                </a:solidFill>
              </a:rPr>
              <a:t> </a:t>
            </a:r>
            <a:r>
              <a:rPr lang="el-GR" dirty="0" err="1">
                <a:solidFill>
                  <a:schemeClr val="tx1">
                    <a:lumMod val="50000"/>
                    <a:lumOff val="50000"/>
                  </a:schemeClr>
                </a:solidFill>
              </a:rPr>
              <a:t>Αγγέλης</a:t>
            </a:r>
            <a:r>
              <a:rPr lang="el-GR" dirty="0">
                <a:solidFill>
                  <a:schemeClr val="tx1">
                    <a:lumMod val="50000"/>
                    <a:lumOff val="50000"/>
                  </a:schemeClr>
                </a:solidFill>
              </a:rPr>
              <a:t> Φίλιππος, 1066504</a:t>
            </a:r>
            <a:endParaRPr lang="en-US"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27A78155-CE8E-8F48-A0A4-1FF1B3597B8B}" type="slidenum">
              <a:rPr lang="en-US" smtClean="0"/>
              <a:t>1</a:t>
            </a:fld>
            <a:endParaRPr lang="en-US"/>
          </a:p>
        </p:txBody>
      </p:sp>
    </p:spTree>
    <p:extLst>
      <p:ext uri="{BB962C8B-B14F-4D97-AF65-F5344CB8AC3E}">
        <p14:creationId xmlns:p14="http://schemas.microsoft.com/office/powerpoint/2010/main" val="521339514"/>
      </p:ext>
    </p:extLst>
  </p:cSld>
  <p:clrMapOvr>
    <a:masterClrMapping/>
  </p:clrMapOvr>
  <mc:AlternateContent xmlns:mc="http://schemas.openxmlformats.org/markup-compatibility/2006" xmlns:p14="http://schemas.microsoft.com/office/powerpoint/2010/main">
    <mc:Choice Requires="p14">
      <p:transition spd="slow" p14:dur="2000" advTm="10936"/>
    </mc:Choice>
    <mc:Fallback xmlns="">
      <p:transition spd="slow" advTm="109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1">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7A78155-CE8E-8F48-A0A4-1FF1B3597B8B}" type="slidenum">
              <a:rPr lang="en-US" smtClean="0"/>
              <a:pPr defTabSz="914400">
                <a:spcAft>
                  <a:spcPts val="600"/>
                </a:spcAft>
              </a:pPr>
              <a:t>2</a:t>
            </a:fld>
            <a:endParaRPr lang="en-US"/>
          </a:p>
        </p:txBody>
      </p:sp>
      <p:sp>
        <p:nvSpPr>
          <p:cNvPr id="9" name="TextBox 8">
            <a:extLst>
              <a:ext uri="{FF2B5EF4-FFF2-40B4-BE49-F238E27FC236}">
                <a16:creationId xmlns:a16="http://schemas.microsoft.com/office/drawing/2014/main" id="{3D5794D6-8BBB-4F1B-8E21-4C6F61A664FF}"/>
              </a:ext>
            </a:extLst>
          </p:cNvPr>
          <p:cNvSpPr txBox="1"/>
          <p:nvPr/>
        </p:nvSpPr>
        <p:spPr>
          <a:xfrm>
            <a:off x="8601191" y="3915083"/>
            <a:ext cx="2416628" cy="369332"/>
          </a:xfrm>
          <a:prstGeom prst="rect">
            <a:avLst/>
          </a:prstGeom>
          <a:noFill/>
        </p:spPr>
        <p:txBody>
          <a:bodyPr wrap="square" rtlCol="0">
            <a:spAutoFit/>
          </a:bodyPr>
          <a:lstStyle/>
          <a:p>
            <a:pPr algn="ctr"/>
            <a:r>
              <a:rPr lang="en-US" dirty="0"/>
              <a:t>ERD Diagram</a:t>
            </a:r>
          </a:p>
        </p:txBody>
      </p:sp>
      <p:pic>
        <p:nvPicPr>
          <p:cNvPr id="6" name="Picture 5" descr="Diagram&#10;&#10;Description automatically generated">
            <a:extLst>
              <a:ext uri="{FF2B5EF4-FFF2-40B4-BE49-F238E27FC236}">
                <a16:creationId xmlns:a16="http://schemas.microsoft.com/office/drawing/2014/main" id="{31E8A660-F736-4FCA-9948-83630329AD74}"/>
              </a:ext>
            </a:extLst>
          </p:cNvPr>
          <p:cNvPicPr>
            <a:picLocks noChangeAspect="1"/>
          </p:cNvPicPr>
          <p:nvPr/>
        </p:nvPicPr>
        <p:blipFill>
          <a:blip r:embed="rId3"/>
          <a:stretch>
            <a:fillRect/>
          </a:stretch>
        </p:blipFill>
        <p:spPr>
          <a:xfrm>
            <a:off x="250133" y="376369"/>
            <a:ext cx="7831109" cy="5898962"/>
          </a:xfrm>
          <a:prstGeom prst="rect">
            <a:avLst/>
          </a:prstGeom>
        </p:spPr>
      </p:pic>
    </p:spTree>
    <p:extLst>
      <p:ext uri="{BB962C8B-B14F-4D97-AF65-F5344CB8AC3E}">
        <p14:creationId xmlns:p14="http://schemas.microsoft.com/office/powerpoint/2010/main" val="1248492679"/>
      </p:ext>
    </p:extLst>
  </p:cSld>
  <p:clrMapOvr>
    <a:masterClrMapping/>
  </p:clrMapOvr>
  <mc:AlternateContent xmlns:mc="http://schemas.openxmlformats.org/markup-compatibility/2006" xmlns:p14="http://schemas.microsoft.com/office/powerpoint/2010/main">
    <mc:Choice Requires="p14">
      <p:transition spd="slow" p14:dur="2000" advTm="11058"/>
    </mc:Choice>
    <mc:Fallback xmlns="">
      <p:transition spd="slow" advTm="110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7A78155-CE8E-8F48-A0A4-1FF1B3597B8B}" type="slidenum">
              <a:rPr lang="en-US" smtClean="0"/>
              <a:t>3</a:t>
            </a:fld>
            <a:endParaRPr lang="en-US"/>
          </a:p>
        </p:txBody>
      </p:sp>
      <p:pic>
        <p:nvPicPr>
          <p:cNvPr id="6" name="Picture 5">
            <a:extLst>
              <a:ext uri="{FF2B5EF4-FFF2-40B4-BE49-F238E27FC236}">
                <a16:creationId xmlns:a16="http://schemas.microsoft.com/office/drawing/2014/main" id="{55AC2911-19C9-4D2F-B28C-4F855ADFB2CE}"/>
              </a:ext>
            </a:extLst>
          </p:cNvPr>
          <p:cNvPicPr>
            <a:picLocks noChangeAspect="1"/>
          </p:cNvPicPr>
          <p:nvPr/>
        </p:nvPicPr>
        <p:blipFill>
          <a:blip r:embed="rId3"/>
          <a:stretch>
            <a:fillRect/>
          </a:stretch>
        </p:blipFill>
        <p:spPr>
          <a:xfrm>
            <a:off x="0" y="898596"/>
            <a:ext cx="12192000" cy="5959404"/>
          </a:xfrm>
          <a:prstGeom prst="rect">
            <a:avLst/>
          </a:prstGeom>
        </p:spPr>
      </p:pic>
      <p:sp>
        <p:nvSpPr>
          <p:cNvPr id="7" name="TextBox 6">
            <a:extLst>
              <a:ext uri="{FF2B5EF4-FFF2-40B4-BE49-F238E27FC236}">
                <a16:creationId xmlns:a16="http://schemas.microsoft.com/office/drawing/2014/main" id="{8DACCCE2-FAED-4E8B-BF71-8664230FC689}"/>
              </a:ext>
            </a:extLst>
          </p:cNvPr>
          <p:cNvSpPr txBox="1"/>
          <p:nvPr/>
        </p:nvSpPr>
        <p:spPr>
          <a:xfrm>
            <a:off x="2869034" y="341839"/>
            <a:ext cx="6123963" cy="523220"/>
          </a:xfrm>
          <a:prstGeom prst="rect">
            <a:avLst/>
          </a:prstGeom>
          <a:noFill/>
        </p:spPr>
        <p:txBody>
          <a:bodyPr wrap="square" rtlCol="0">
            <a:spAutoFit/>
          </a:bodyPr>
          <a:lstStyle/>
          <a:p>
            <a:pPr algn="ctr"/>
            <a:r>
              <a:rPr lang="en-US" sz="2800" dirty="0"/>
              <a:t>Home Page</a:t>
            </a:r>
          </a:p>
        </p:txBody>
      </p:sp>
    </p:spTree>
    <p:extLst>
      <p:ext uri="{BB962C8B-B14F-4D97-AF65-F5344CB8AC3E}">
        <p14:creationId xmlns:p14="http://schemas.microsoft.com/office/powerpoint/2010/main" val="2091509903"/>
      </p:ext>
    </p:extLst>
  </p:cSld>
  <p:clrMapOvr>
    <a:masterClrMapping/>
  </p:clrMapOvr>
  <mc:AlternateContent xmlns:mc="http://schemas.openxmlformats.org/markup-compatibility/2006" xmlns:p14="http://schemas.microsoft.com/office/powerpoint/2010/main">
    <mc:Choice Requires="p14">
      <p:transition spd="slow" p14:dur="2000" advTm="9114"/>
    </mc:Choice>
    <mc:Fallback xmlns="">
      <p:transition spd="slow" advTm="911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A78155-CE8E-8F48-A0A4-1FF1B3597B8B}" type="slidenum">
              <a:rPr lang="en-US" smtClean="0"/>
              <a:t>4</a:t>
            </a:fld>
            <a:endParaRPr lang="en-US"/>
          </a:p>
        </p:txBody>
      </p:sp>
      <p:pic>
        <p:nvPicPr>
          <p:cNvPr id="6" name="Picture 5">
            <a:extLst>
              <a:ext uri="{FF2B5EF4-FFF2-40B4-BE49-F238E27FC236}">
                <a16:creationId xmlns:a16="http://schemas.microsoft.com/office/drawing/2014/main" id="{81FE17FB-050D-4DA4-AF27-3F97EA61D8A5}"/>
              </a:ext>
            </a:extLst>
          </p:cNvPr>
          <p:cNvPicPr>
            <a:picLocks noChangeAspect="1"/>
          </p:cNvPicPr>
          <p:nvPr/>
        </p:nvPicPr>
        <p:blipFill>
          <a:blip r:embed="rId3"/>
          <a:stretch>
            <a:fillRect/>
          </a:stretch>
        </p:blipFill>
        <p:spPr>
          <a:xfrm>
            <a:off x="0" y="1737360"/>
            <a:ext cx="12192000" cy="3168650"/>
          </a:xfrm>
          <a:prstGeom prst="rect">
            <a:avLst/>
          </a:prstGeom>
        </p:spPr>
      </p:pic>
      <p:sp>
        <p:nvSpPr>
          <p:cNvPr id="7" name="TextBox 6">
            <a:extLst>
              <a:ext uri="{FF2B5EF4-FFF2-40B4-BE49-F238E27FC236}">
                <a16:creationId xmlns:a16="http://schemas.microsoft.com/office/drawing/2014/main" id="{1877545A-12B7-4464-B6EF-5674AB604035}"/>
              </a:ext>
            </a:extLst>
          </p:cNvPr>
          <p:cNvSpPr txBox="1"/>
          <p:nvPr/>
        </p:nvSpPr>
        <p:spPr>
          <a:xfrm>
            <a:off x="3610947" y="382555"/>
            <a:ext cx="5243804" cy="523220"/>
          </a:xfrm>
          <a:prstGeom prst="rect">
            <a:avLst/>
          </a:prstGeom>
          <a:noFill/>
        </p:spPr>
        <p:txBody>
          <a:bodyPr wrap="square" rtlCol="0">
            <a:spAutoFit/>
          </a:bodyPr>
          <a:lstStyle/>
          <a:p>
            <a:pPr algn="ctr"/>
            <a:r>
              <a:rPr lang="en-US" sz="2800" dirty="0"/>
              <a:t>Listing Page</a:t>
            </a:r>
          </a:p>
        </p:txBody>
      </p:sp>
    </p:spTree>
    <p:extLst>
      <p:ext uri="{BB962C8B-B14F-4D97-AF65-F5344CB8AC3E}">
        <p14:creationId xmlns:p14="http://schemas.microsoft.com/office/powerpoint/2010/main" val="1117009705"/>
      </p:ext>
    </p:extLst>
  </p:cSld>
  <p:clrMapOvr>
    <a:masterClrMapping/>
  </p:clrMapOvr>
  <mc:AlternateContent xmlns:mc="http://schemas.openxmlformats.org/markup-compatibility/2006" xmlns:p14="http://schemas.microsoft.com/office/powerpoint/2010/main">
    <mc:Choice Requires="p14">
      <p:transition spd="slow" p14:dur="2000" advTm="10597"/>
    </mc:Choice>
    <mc:Fallback xmlns="">
      <p:transition spd="slow" advTm="1059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Ανάλυση</a:t>
            </a:r>
            <a:endParaRPr lang="en-US" dirty="0"/>
          </a:p>
        </p:txBody>
      </p:sp>
      <p:sp>
        <p:nvSpPr>
          <p:cNvPr id="3" name="Content Placeholder 2"/>
          <p:cNvSpPr>
            <a:spLocks noGrp="1"/>
          </p:cNvSpPr>
          <p:nvPr>
            <p:ph idx="1"/>
          </p:nvPr>
        </p:nvSpPr>
        <p:spPr/>
        <p:txBody>
          <a:bodyPr>
            <a:normAutofit/>
          </a:bodyPr>
          <a:lstStyle/>
          <a:p>
            <a:pPr lvl="1"/>
            <a:r>
              <a:rPr lang="en-US" sz="2000" dirty="0"/>
              <a:t>To Home Page </a:t>
            </a:r>
            <a:r>
              <a:rPr lang="el-GR" sz="2000" dirty="0"/>
              <a:t>θα δίνει τη δυνατότητα στο πελάτη, είτε μέσω του κωδικού ακινήτου, να βρίσκει κατευθείαν το ακίνητο που τον ενδιαφέρει, είτε, ανάλογα με τις ανάγκες του πελάτη, να ψάξει τα ακίνητα που τις εκπληρώνουν κάνοντας χρήση των φίλτρων.</a:t>
            </a:r>
          </a:p>
          <a:p>
            <a:pPr lvl="1"/>
            <a:r>
              <a:rPr lang="el-GR" sz="2000" dirty="0"/>
              <a:t>Η σύνδεση του </a:t>
            </a:r>
            <a:r>
              <a:rPr lang="en-US" sz="2000" dirty="0"/>
              <a:t>Home Page </a:t>
            </a:r>
            <a:r>
              <a:rPr lang="el-GR" sz="2000" dirty="0"/>
              <a:t>με το </a:t>
            </a:r>
            <a:r>
              <a:rPr lang="en-US" sz="2000" dirty="0"/>
              <a:t>Listing Page </a:t>
            </a:r>
            <a:r>
              <a:rPr lang="el-GR" sz="2000" dirty="0"/>
              <a:t>θα γίνεται μέσω των δύο </a:t>
            </a:r>
            <a:r>
              <a:rPr lang="en-US" sz="2000" dirty="0"/>
              <a:t>button</a:t>
            </a:r>
            <a:r>
              <a:rPr lang="el-GR" sz="2000" dirty="0"/>
              <a:t> που οδηγούν εκεί</a:t>
            </a:r>
            <a:r>
              <a:rPr lang="en-US" sz="2000" dirty="0"/>
              <a:t>, </a:t>
            </a:r>
            <a:r>
              <a:rPr lang="el-GR" sz="2000" dirty="0"/>
              <a:t>ενώ αν ψάξει με κωδικό ακινήτου, θα οδηγηθεί στο τρίτο </a:t>
            </a:r>
            <a:r>
              <a:rPr lang="en-US" sz="2000" dirty="0"/>
              <a:t>page, </a:t>
            </a:r>
            <a:r>
              <a:rPr lang="el-GR" sz="2000" dirty="0"/>
              <a:t>το οποίο θα παρέχει τις πληροφορίες για το συγκεκριμένο ακίνητο.</a:t>
            </a:r>
          </a:p>
          <a:p>
            <a:pPr lvl="1"/>
            <a:r>
              <a:rPr lang="el-GR" sz="2000" dirty="0"/>
              <a:t>Τέλος, η σύνδεση του </a:t>
            </a:r>
            <a:r>
              <a:rPr lang="en-US" sz="2000" dirty="0"/>
              <a:t>Listing Page </a:t>
            </a:r>
            <a:r>
              <a:rPr lang="el-GR" sz="2000" dirty="0"/>
              <a:t>με το </a:t>
            </a:r>
            <a:r>
              <a:rPr lang="en-US" sz="2000" dirty="0"/>
              <a:t>page </a:t>
            </a:r>
            <a:r>
              <a:rPr lang="el-GR" sz="2000" dirty="0"/>
              <a:t>πληροφοριών ακίνητου, θα γίνεται απλώς πατώντας πάνω στο οποιοδήποτε ακίνητο.</a:t>
            </a:r>
            <a:endParaRPr lang="en-US" sz="2000" dirty="0"/>
          </a:p>
        </p:txBody>
      </p:sp>
      <p:sp>
        <p:nvSpPr>
          <p:cNvPr id="4" name="Slide Number Placeholder 3"/>
          <p:cNvSpPr>
            <a:spLocks noGrp="1"/>
          </p:cNvSpPr>
          <p:nvPr>
            <p:ph type="sldNum" sz="quarter" idx="12"/>
          </p:nvPr>
        </p:nvSpPr>
        <p:spPr/>
        <p:txBody>
          <a:bodyPr/>
          <a:lstStyle/>
          <a:p>
            <a:fld id="{27A78155-CE8E-8F48-A0A4-1FF1B3597B8B}" type="slidenum">
              <a:rPr lang="en-US" smtClean="0"/>
              <a:t>5</a:t>
            </a:fld>
            <a:endParaRPr lang="en-US"/>
          </a:p>
        </p:txBody>
      </p:sp>
    </p:spTree>
    <p:extLst>
      <p:ext uri="{BB962C8B-B14F-4D97-AF65-F5344CB8AC3E}">
        <p14:creationId xmlns:p14="http://schemas.microsoft.com/office/powerpoint/2010/main" val="1997483250"/>
      </p:ext>
    </p:extLst>
  </p:cSld>
  <p:clrMapOvr>
    <a:masterClrMapping/>
  </p:clrMapOvr>
  <mc:AlternateContent xmlns:mc="http://schemas.openxmlformats.org/markup-compatibility/2006" xmlns:p14="http://schemas.microsoft.com/office/powerpoint/2010/main">
    <mc:Choice Requires="p14">
      <p:transition spd="slow" p14:dur="2000" advTm="9920"/>
    </mc:Choice>
    <mc:Fallback xmlns="">
      <p:transition spd="slow" advTm="9920"/>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TotalTime>
  <Words>144</Words>
  <Application>Microsoft Office PowerPoint</Application>
  <PresentationFormat>Widescreen</PresentationFormat>
  <Paragraphs>19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Retrospect</vt:lpstr>
      <vt:lpstr>Εφαρμογή αναζήτησης ακινήτου για αγορά/ενοικίαση</vt:lpstr>
      <vt:lpstr>PowerPoint Presentation</vt:lpstr>
      <vt:lpstr>PowerPoint Presentation</vt:lpstr>
      <vt:lpstr>PowerPoint Presentation</vt:lpstr>
      <vt:lpstr>Ανάλυση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τίτλος</dc:title>
  <dc:creator>Αβούρης Νικόλαος</dc:creator>
  <cp:lastModifiedBy>ΛΟΥΖΙΩΤΗΣ ΑΓΓΕΛΗΣ ΦΙΛΙΠΠΟΣ</cp:lastModifiedBy>
  <cp:revision>10</cp:revision>
  <dcterms:created xsi:type="dcterms:W3CDTF">2018-11-01T12:18:27Z</dcterms:created>
  <dcterms:modified xsi:type="dcterms:W3CDTF">2022-04-09T20:01:32Z</dcterms:modified>
</cp:coreProperties>
</file>