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FEFAC-4941-4B7E-B4F8-48EE952D1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F537F7-690A-4DFE-936C-932750A16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E05C5F-A9F9-4058-80BD-8C6F4DF4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A68EAA-7095-4293-8885-3151B1E7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B461C2-A1D5-4FB7-ACA0-134CCFD0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37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A874F0-7F13-4046-896B-DC230634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88D560-896D-4332-9174-C74317640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2550CF-6ECA-462C-9BE4-8F8A9FA8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82FC10-27AC-445F-AEF6-07692E11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743A03-A045-4D76-9236-13B1AAE5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54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0E6B31C-F676-4D56-B4F9-0CAB3295B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9E1EF2-6981-410B-B1CF-5C5EFAF9F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78712C-C02F-4C6C-A00A-499962AF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34CDFF-2EDE-4F5E-B9CD-8DFE87BC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15AB90-B152-49FD-8A41-11340408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7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206BC-9FA0-4BE2-BD77-8972F65F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D46AE-8259-484C-A058-A0D85517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9E7E97-5A4B-4B6A-85CB-E6ED456B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BFFC38-D625-4BD8-A45B-F05B1198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C1264D-A9FF-4403-B984-B2AE736C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60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C9FA3B-A5D5-41E3-A593-196B0E8E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52BF4B-19C8-4D79-9499-C3BBA53E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9BFE5A-557F-4E71-B04D-CAF89803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12B40-649A-425E-BBBC-70D8C582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6A68A3-13BC-4193-8943-05FEF45B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7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3D1C5-7DA9-4B62-A5B4-C909291C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02DEC7-3F3E-4CB4-B685-23EDA13CF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2C00E7-584D-47D2-B6CA-6C6C3FE1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C16E9B-BDFA-408F-B28B-96AF600B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8ADC9C-A24E-481B-93E9-30922107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64FC33-69B8-4DE7-A827-B787B91F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03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C46A72-F1BA-46A9-9F5C-D209755C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A37BCC-0EED-4A6D-B432-ACB1DDA9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AA78E2-CD13-47EF-90D9-448229FE0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188925E-2891-429C-B51B-8663EFA4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2A9F3E-F9C5-4FE7-8A16-CC4A00B7E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902A7D8-A712-40FF-A79D-0640D9BA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EC1A6D-5EC4-4853-A4CA-8F125DB4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36CDDB-519C-4708-8EFE-A22D1471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08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B04AC-EDFD-4E8B-ABE2-45C5255A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FD96F8-3A91-46F1-B54D-7655425B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02344D-F8FD-40FD-8C3D-8FD38BFE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EFB0E4-CE79-4F19-A2A2-E66E34C8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4F7323-DFBD-4115-A521-699D0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EF315EE-D961-4CCA-B45E-6C773BF4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1EF606-18CC-4795-B1CF-7A7F28A0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52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57A95-788D-4AF7-ABCD-CF304436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A085F7-A947-46B9-ACF7-387C0493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03C714-17A7-463B-BE08-9ED041C95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601C6F-CDAA-4418-B600-1EF3D9FF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74226D-AA19-4D54-B9E6-6891A4D9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E7445B-921C-4696-BCD7-B0EA6A2D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7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3367F-9F30-425F-9A0E-3543FD90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53A9092-C23E-40C1-9963-D4C7182F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B7ABFE-E989-400A-94C0-29CBB8743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501DAB-ACCE-4475-B4A7-D94CBBC2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803015-CB1B-426C-91AA-7775A4FB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DB0CC3-6AAF-47AB-AF3D-391B06B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3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5F338E0-AF23-4126-9879-88F5603E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0E610F-819C-428C-A0B0-F108933B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9B2FF2-7E0A-46CE-B5C7-B2AD0A47C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7812-FFEB-49CE-B78C-47F3DFABA35C}" type="datetimeFigureOut">
              <a:rPr lang="it-IT" smtClean="0"/>
              <a:t>22/01/2022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92FC81-6C1E-4D6E-ABD5-0C524A80D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DD1F9D-46E3-4E70-894C-C689C467A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A864-7A03-4037-B130-BAD92A180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0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E55CF8-7BBD-42A3-A138-74D628D33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77A01E-D7C8-4FA0-8AF2-2117958EB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73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F716E-338E-412F-B763-982AF901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9CF30D-5814-49E5-9880-7912657B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681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Sigismondi</dc:creator>
  <cp:lastModifiedBy>Edoardo Sigismondi</cp:lastModifiedBy>
  <cp:revision>1</cp:revision>
  <dcterms:created xsi:type="dcterms:W3CDTF">2022-01-22T17:34:23Z</dcterms:created>
  <dcterms:modified xsi:type="dcterms:W3CDTF">2022-01-22T17:34:29Z</dcterms:modified>
</cp:coreProperties>
</file>