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7" r:id="rId4"/>
    <p:sldId id="279" r:id="rId5"/>
    <p:sldId id="278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3" r:id="rId19"/>
    <p:sldId id="294" r:id="rId20"/>
    <p:sldId id="274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40" y="1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D9D47-2E8C-0B40-9837-D5AA306C6C8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787308E-5CDB-F24C-906B-00687694EF69}">
      <dgm:prSet phldrT="[Text]"/>
      <dgm:spPr/>
      <dgm:t>
        <a:bodyPr/>
        <a:lstStyle/>
        <a:p>
          <a:r>
            <a:rPr lang="en-GB" dirty="0"/>
            <a:t>Parse module specification</a:t>
          </a:r>
        </a:p>
      </dgm:t>
    </dgm:pt>
    <dgm:pt modelId="{DEDF3612-1EC6-CC4C-99DE-141671F7E035}" type="parTrans" cxnId="{FDCE3CAB-5630-294B-8FFB-3AA6184A2368}">
      <dgm:prSet/>
      <dgm:spPr/>
      <dgm:t>
        <a:bodyPr/>
        <a:lstStyle/>
        <a:p>
          <a:endParaRPr lang="en-GB"/>
        </a:p>
      </dgm:t>
    </dgm:pt>
    <dgm:pt modelId="{254139F0-DE58-BE45-9E10-44256C62D656}" type="sibTrans" cxnId="{FDCE3CAB-5630-294B-8FFB-3AA6184A2368}">
      <dgm:prSet/>
      <dgm:spPr/>
      <dgm:t>
        <a:bodyPr/>
        <a:lstStyle/>
        <a:p>
          <a:endParaRPr lang="en-GB"/>
        </a:p>
      </dgm:t>
    </dgm:pt>
    <dgm:pt modelId="{CCEF3B11-AB84-F144-8002-48FD41DEF1D7}">
      <dgm:prSet phldrT="[Text]"/>
      <dgm:spPr/>
      <dgm:t>
        <a:bodyPr/>
        <a:lstStyle/>
        <a:p>
          <a:r>
            <a:rPr lang="en-GB" dirty="0"/>
            <a:t>Generate random Playbooks</a:t>
          </a:r>
        </a:p>
      </dgm:t>
    </dgm:pt>
    <dgm:pt modelId="{2666D07F-4E49-BC41-B857-CED942F92969}" type="parTrans" cxnId="{B62340D7-361A-BD48-87F7-D826C53F5E58}">
      <dgm:prSet/>
      <dgm:spPr/>
      <dgm:t>
        <a:bodyPr/>
        <a:lstStyle/>
        <a:p>
          <a:endParaRPr lang="en-GB"/>
        </a:p>
      </dgm:t>
    </dgm:pt>
    <dgm:pt modelId="{7E61DF3D-0F66-C54E-A61D-89A09EBC63A5}" type="sibTrans" cxnId="{B62340D7-361A-BD48-87F7-D826C53F5E58}">
      <dgm:prSet/>
      <dgm:spPr/>
      <dgm:t>
        <a:bodyPr/>
        <a:lstStyle/>
        <a:p>
          <a:endParaRPr lang="en-GB"/>
        </a:p>
      </dgm:t>
    </dgm:pt>
    <dgm:pt modelId="{B9190A86-0186-AC44-B344-A211906A2E01}">
      <dgm:prSet phldrT="[Text]"/>
      <dgm:spPr/>
      <dgm:t>
        <a:bodyPr/>
        <a:lstStyle/>
        <a:p>
          <a:r>
            <a:rPr lang="en-GB" dirty="0"/>
            <a:t>Run Playbooks on Docker containers</a:t>
          </a:r>
        </a:p>
      </dgm:t>
    </dgm:pt>
    <dgm:pt modelId="{DED8A2EE-4AC8-904F-9C10-EFBEED31729A}" type="parTrans" cxnId="{AF4E76B7-A717-6D40-AE22-ADA5982A3489}">
      <dgm:prSet/>
      <dgm:spPr/>
      <dgm:t>
        <a:bodyPr/>
        <a:lstStyle/>
        <a:p>
          <a:endParaRPr lang="en-GB"/>
        </a:p>
      </dgm:t>
    </dgm:pt>
    <dgm:pt modelId="{DCC7A996-B40F-AB4E-B0EB-5D14B37EE10D}" type="sibTrans" cxnId="{AF4E76B7-A717-6D40-AE22-ADA5982A3489}">
      <dgm:prSet/>
      <dgm:spPr/>
      <dgm:t>
        <a:bodyPr/>
        <a:lstStyle/>
        <a:p>
          <a:endParaRPr lang="en-GB"/>
        </a:p>
      </dgm:t>
    </dgm:pt>
    <dgm:pt modelId="{352A77B7-6107-B143-A40A-50D012A7645F}">
      <dgm:prSet phldrT="[Text]"/>
      <dgm:spPr/>
      <dgm:t>
        <a:bodyPr/>
        <a:lstStyle/>
        <a:p>
          <a:r>
            <a:rPr lang="en-GB" dirty="0"/>
            <a:t>Collect results</a:t>
          </a:r>
        </a:p>
      </dgm:t>
    </dgm:pt>
    <dgm:pt modelId="{ED0FC267-8434-1841-A957-9230384D5E3A}" type="parTrans" cxnId="{B489679A-12A5-AD47-A524-05AEBD1CC6A9}">
      <dgm:prSet/>
      <dgm:spPr/>
      <dgm:t>
        <a:bodyPr/>
        <a:lstStyle/>
        <a:p>
          <a:endParaRPr lang="en-GB"/>
        </a:p>
      </dgm:t>
    </dgm:pt>
    <dgm:pt modelId="{79054388-7E45-8141-A672-37DBFD9ABB98}" type="sibTrans" cxnId="{B489679A-12A5-AD47-A524-05AEBD1CC6A9}">
      <dgm:prSet/>
      <dgm:spPr/>
      <dgm:t>
        <a:bodyPr/>
        <a:lstStyle/>
        <a:p>
          <a:endParaRPr lang="en-GB"/>
        </a:p>
      </dgm:t>
    </dgm:pt>
    <dgm:pt modelId="{9A1C7D9E-A131-444F-A023-7C82884B58B0}" type="pres">
      <dgm:prSet presAssocID="{4C1D9D47-2E8C-0B40-9837-D5AA306C6C8D}" presName="cycle" presStyleCnt="0">
        <dgm:presLayoutVars>
          <dgm:dir/>
          <dgm:resizeHandles val="exact"/>
        </dgm:presLayoutVars>
      </dgm:prSet>
      <dgm:spPr/>
    </dgm:pt>
    <dgm:pt modelId="{94C61679-E285-1F49-871D-1FF0F8D11D20}" type="pres">
      <dgm:prSet presAssocID="{A787308E-5CDB-F24C-906B-00687694EF69}" presName="node" presStyleLbl="node1" presStyleIdx="0" presStyleCnt="4">
        <dgm:presLayoutVars>
          <dgm:bulletEnabled val="1"/>
        </dgm:presLayoutVars>
      </dgm:prSet>
      <dgm:spPr/>
    </dgm:pt>
    <dgm:pt modelId="{FE16D8B7-3588-2C42-B837-2D713E8F97D2}" type="pres">
      <dgm:prSet presAssocID="{A787308E-5CDB-F24C-906B-00687694EF69}" presName="spNode" presStyleCnt="0"/>
      <dgm:spPr/>
    </dgm:pt>
    <dgm:pt modelId="{48502BA3-9455-594C-8353-1E0F44FAD9D9}" type="pres">
      <dgm:prSet presAssocID="{254139F0-DE58-BE45-9E10-44256C62D656}" presName="sibTrans" presStyleLbl="sibTrans1D1" presStyleIdx="0" presStyleCnt="4"/>
      <dgm:spPr/>
    </dgm:pt>
    <dgm:pt modelId="{FD0C2384-F853-4A4F-B735-570748C30CCD}" type="pres">
      <dgm:prSet presAssocID="{CCEF3B11-AB84-F144-8002-48FD41DEF1D7}" presName="node" presStyleLbl="node1" presStyleIdx="1" presStyleCnt="4" custScaleX="104676" custRadScaleRad="128060" custRadScaleInc="1674">
        <dgm:presLayoutVars>
          <dgm:bulletEnabled val="1"/>
        </dgm:presLayoutVars>
      </dgm:prSet>
      <dgm:spPr/>
    </dgm:pt>
    <dgm:pt modelId="{4EA5949A-34FA-B54C-8551-7C17AC8C7423}" type="pres">
      <dgm:prSet presAssocID="{CCEF3B11-AB84-F144-8002-48FD41DEF1D7}" presName="spNode" presStyleCnt="0"/>
      <dgm:spPr/>
    </dgm:pt>
    <dgm:pt modelId="{94B26BFC-50D1-D245-8042-54B1B16F2D12}" type="pres">
      <dgm:prSet presAssocID="{7E61DF3D-0F66-C54E-A61D-89A09EBC63A5}" presName="sibTrans" presStyleLbl="sibTrans1D1" presStyleIdx="1" presStyleCnt="4"/>
      <dgm:spPr/>
    </dgm:pt>
    <dgm:pt modelId="{41602FDB-9415-3242-B4F5-FA99C5DE684D}" type="pres">
      <dgm:prSet presAssocID="{B9190A86-0186-AC44-B344-A211906A2E01}" presName="node" presStyleLbl="node1" presStyleIdx="2" presStyleCnt="4">
        <dgm:presLayoutVars>
          <dgm:bulletEnabled val="1"/>
        </dgm:presLayoutVars>
      </dgm:prSet>
      <dgm:spPr/>
    </dgm:pt>
    <dgm:pt modelId="{3B8998EC-7793-904A-9D5C-6D4B01843923}" type="pres">
      <dgm:prSet presAssocID="{B9190A86-0186-AC44-B344-A211906A2E01}" presName="spNode" presStyleCnt="0"/>
      <dgm:spPr/>
    </dgm:pt>
    <dgm:pt modelId="{B3CAE7FC-8D59-9041-9E3A-54F55FAE21A6}" type="pres">
      <dgm:prSet presAssocID="{DCC7A996-B40F-AB4E-B0EB-5D14B37EE10D}" presName="sibTrans" presStyleLbl="sibTrans1D1" presStyleIdx="2" presStyleCnt="4"/>
      <dgm:spPr/>
    </dgm:pt>
    <dgm:pt modelId="{1F736AEE-62B0-594D-9A30-C128A12CFDEB}" type="pres">
      <dgm:prSet presAssocID="{352A77B7-6107-B143-A40A-50D012A7645F}" presName="node" presStyleLbl="node1" presStyleIdx="3" presStyleCnt="4" custRadScaleRad="130304" custRadScaleInc="-1645">
        <dgm:presLayoutVars>
          <dgm:bulletEnabled val="1"/>
        </dgm:presLayoutVars>
      </dgm:prSet>
      <dgm:spPr/>
    </dgm:pt>
    <dgm:pt modelId="{89E1E500-50A2-DE4A-A166-A1E3A5EA2D54}" type="pres">
      <dgm:prSet presAssocID="{352A77B7-6107-B143-A40A-50D012A7645F}" presName="spNode" presStyleCnt="0"/>
      <dgm:spPr/>
    </dgm:pt>
    <dgm:pt modelId="{B738B07F-390D-EF40-B83A-DEA59ADCA372}" type="pres">
      <dgm:prSet presAssocID="{79054388-7E45-8141-A672-37DBFD9ABB98}" presName="sibTrans" presStyleLbl="sibTrans1D1" presStyleIdx="3" presStyleCnt="4"/>
      <dgm:spPr/>
    </dgm:pt>
  </dgm:ptLst>
  <dgm:cxnLst>
    <dgm:cxn modelId="{C18B6528-0F4D-B748-8846-3944598D3F83}" type="presOf" srcId="{79054388-7E45-8141-A672-37DBFD9ABB98}" destId="{B738B07F-390D-EF40-B83A-DEA59ADCA372}" srcOrd="0" destOrd="0" presId="urn:microsoft.com/office/officeart/2005/8/layout/cycle5"/>
    <dgm:cxn modelId="{D592B65D-56E5-0A4B-A90B-6C005B7DFB47}" type="presOf" srcId="{CCEF3B11-AB84-F144-8002-48FD41DEF1D7}" destId="{FD0C2384-F853-4A4F-B735-570748C30CCD}" srcOrd="0" destOrd="0" presId="urn:microsoft.com/office/officeart/2005/8/layout/cycle5"/>
    <dgm:cxn modelId="{0E507A5F-98B4-F945-8E53-8F9A9E53F4B8}" type="presOf" srcId="{254139F0-DE58-BE45-9E10-44256C62D656}" destId="{48502BA3-9455-594C-8353-1E0F44FAD9D9}" srcOrd="0" destOrd="0" presId="urn:microsoft.com/office/officeart/2005/8/layout/cycle5"/>
    <dgm:cxn modelId="{865CCA6A-E673-204A-AB1D-C38D3FBF98B3}" type="presOf" srcId="{DCC7A996-B40F-AB4E-B0EB-5D14B37EE10D}" destId="{B3CAE7FC-8D59-9041-9E3A-54F55FAE21A6}" srcOrd="0" destOrd="0" presId="urn:microsoft.com/office/officeart/2005/8/layout/cycle5"/>
    <dgm:cxn modelId="{5D6D916E-F727-4F46-A412-1C3F4DAEFCEC}" type="presOf" srcId="{A787308E-5CDB-F24C-906B-00687694EF69}" destId="{94C61679-E285-1F49-871D-1FF0F8D11D20}" srcOrd="0" destOrd="0" presId="urn:microsoft.com/office/officeart/2005/8/layout/cycle5"/>
    <dgm:cxn modelId="{6CDDAB80-115E-D04F-8DD0-A21B956D29D4}" type="presOf" srcId="{352A77B7-6107-B143-A40A-50D012A7645F}" destId="{1F736AEE-62B0-594D-9A30-C128A12CFDEB}" srcOrd="0" destOrd="0" presId="urn:microsoft.com/office/officeart/2005/8/layout/cycle5"/>
    <dgm:cxn modelId="{B489679A-12A5-AD47-A524-05AEBD1CC6A9}" srcId="{4C1D9D47-2E8C-0B40-9837-D5AA306C6C8D}" destId="{352A77B7-6107-B143-A40A-50D012A7645F}" srcOrd="3" destOrd="0" parTransId="{ED0FC267-8434-1841-A957-9230384D5E3A}" sibTransId="{79054388-7E45-8141-A672-37DBFD9ABB98}"/>
    <dgm:cxn modelId="{CC86D9A3-ED37-E441-8D00-4A93FDA5801D}" type="presOf" srcId="{B9190A86-0186-AC44-B344-A211906A2E01}" destId="{41602FDB-9415-3242-B4F5-FA99C5DE684D}" srcOrd="0" destOrd="0" presId="urn:microsoft.com/office/officeart/2005/8/layout/cycle5"/>
    <dgm:cxn modelId="{FDCE3CAB-5630-294B-8FFB-3AA6184A2368}" srcId="{4C1D9D47-2E8C-0B40-9837-D5AA306C6C8D}" destId="{A787308E-5CDB-F24C-906B-00687694EF69}" srcOrd="0" destOrd="0" parTransId="{DEDF3612-1EC6-CC4C-99DE-141671F7E035}" sibTransId="{254139F0-DE58-BE45-9E10-44256C62D656}"/>
    <dgm:cxn modelId="{AF4E76B7-A717-6D40-AE22-ADA5982A3489}" srcId="{4C1D9D47-2E8C-0B40-9837-D5AA306C6C8D}" destId="{B9190A86-0186-AC44-B344-A211906A2E01}" srcOrd="2" destOrd="0" parTransId="{DED8A2EE-4AC8-904F-9C10-EFBEED31729A}" sibTransId="{DCC7A996-B40F-AB4E-B0EB-5D14B37EE10D}"/>
    <dgm:cxn modelId="{3D2844CB-A21D-024A-B8CE-EFC2D0C672B5}" type="presOf" srcId="{7E61DF3D-0F66-C54E-A61D-89A09EBC63A5}" destId="{94B26BFC-50D1-D245-8042-54B1B16F2D12}" srcOrd="0" destOrd="0" presId="urn:microsoft.com/office/officeart/2005/8/layout/cycle5"/>
    <dgm:cxn modelId="{B62340D7-361A-BD48-87F7-D826C53F5E58}" srcId="{4C1D9D47-2E8C-0B40-9837-D5AA306C6C8D}" destId="{CCEF3B11-AB84-F144-8002-48FD41DEF1D7}" srcOrd="1" destOrd="0" parTransId="{2666D07F-4E49-BC41-B857-CED942F92969}" sibTransId="{7E61DF3D-0F66-C54E-A61D-89A09EBC63A5}"/>
    <dgm:cxn modelId="{5215FCF9-276B-4C49-955D-D7F609FF40DF}" type="presOf" srcId="{4C1D9D47-2E8C-0B40-9837-D5AA306C6C8D}" destId="{9A1C7D9E-A131-444F-A023-7C82884B58B0}" srcOrd="0" destOrd="0" presId="urn:microsoft.com/office/officeart/2005/8/layout/cycle5"/>
    <dgm:cxn modelId="{CF23ADB5-14F1-0845-B904-9FC47D7FECF2}" type="presParOf" srcId="{9A1C7D9E-A131-444F-A023-7C82884B58B0}" destId="{94C61679-E285-1F49-871D-1FF0F8D11D20}" srcOrd="0" destOrd="0" presId="urn:microsoft.com/office/officeart/2005/8/layout/cycle5"/>
    <dgm:cxn modelId="{513BFC81-BE21-CE4C-95AE-9A73EE26CA19}" type="presParOf" srcId="{9A1C7D9E-A131-444F-A023-7C82884B58B0}" destId="{FE16D8B7-3588-2C42-B837-2D713E8F97D2}" srcOrd="1" destOrd="0" presId="urn:microsoft.com/office/officeart/2005/8/layout/cycle5"/>
    <dgm:cxn modelId="{EEC579E7-54DE-CF4C-AC2B-D2DAE6E00B55}" type="presParOf" srcId="{9A1C7D9E-A131-444F-A023-7C82884B58B0}" destId="{48502BA3-9455-594C-8353-1E0F44FAD9D9}" srcOrd="2" destOrd="0" presId="urn:microsoft.com/office/officeart/2005/8/layout/cycle5"/>
    <dgm:cxn modelId="{3F46EBFA-615D-F140-9ADC-8E9AEBDE732D}" type="presParOf" srcId="{9A1C7D9E-A131-444F-A023-7C82884B58B0}" destId="{FD0C2384-F853-4A4F-B735-570748C30CCD}" srcOrd="3" destOrd="0" presId="urn:microsoft.com/office/officeart/2005/8/layout/cycle5"/>
    <dgm:cxn modelId="{517723B5-9902-8343-9B90-62D3E06020D1}" type="presParOf" srcId="{9A1C7D9E-A131-444F-A023-7C82884B58B0}" destId="{4EA5949A-34FA-B54C-8551-7C17AC8C7423}" srcOrd="4" destOrd="0" presId="urn:microsoft.com/office/officeart/2005/8/layout/cycle5"/>
    <dgm:cxn modelId="{8AFEA425-14D6-FB47-A1CC-FB42D0BC47F3}" type="presParOf" srcId="{9A1C7D9E-A131-444F-A023-7C82884B58B0}" destId="{94B26BFC-50D1-D245-8042-54B1B16F2D12}" srcOrd="5" destOrd="0" presId="urn:microsoft.com/office/officeart/2005/8/layout/cycle5"/>
    <dgm:cxn modelId="{29187D02-831D-EB47-A922-A7DD3B9F7D76}" type="presParOf" srcId="{9A1C7D9E-A131-444F-A023-7C82884B58B0}" destId="{41602FDB-9415-3242-B4F5-FA99C5DE684D}" srcOrd="6" destOrd="0" presId="urn:microsoft.com/office/officeart/2005/8/layout/cycle5"/>
    <dgm:cxn modelId="{820E141D-B966-BC40-8299-31BF88A36CD3}" type="presParOf" srcId="{9A1C7D9E-A131-444F-A023-7C82884B58B0}" destId="{3B8998EC-7793-904A-9D5C-6D4B01843923}" srcOrd="7" destOrd="0" presId="urn:microsoft.com/office/officeart/2005/8/layout/cycle5"/>
    <dgm:cxn modelId="{35FD67F1-5EFB-5B40-9B9F-813DD7096504}" type="presParOf" srcId="{9A1C7D9E-A131-444F-A023-7C82884B58B0}" destId="{B3CAE7FC-8D59-9041-9E3A-54F55FAE21A6}" srcOrd="8" destOrd="0" presId="urn:microsoft.com/office/officeart/2005/8/layout/cycle5"/>
    <dgm:cxn modelId="{D888F094-517D-A143-8DA4-D4E59F815949}" type="presParOf" srcId="{9A1C7D9E-A131-444F-A023-7C82884B58B0}" destId="{1F736AEE-62B0-594D-9A30-C128A12CFDEB}" srcOrd="9" destOrd="0" presId="urn:microsoft.com/office/officeart/2005/8/layout/cycle5"/>
    <dgm:cxn modelId="{7FAD8FF4-1AE4-164B-AD72-7242708C3DC8}" type="presParOf" srcId="{9A1C7D9E-A131-444F-A023-7C82884B58B0}" destId="{89E1E500-50A2-DE4A-A166-A1E3A5EA2D54}" srcOrd="10" destOrd="0" presId="urn:microsoft.com/office/officeart/2005/8/layout/cycle5"/>
    <dgm:cxn modelId="{E5DFDA62-363E-F248-9D42-9BBD0F6F0379}" type="presParOf" srcId="{9A1C7D9E-A131-444F-A023-7C82884B58B0}" destId="{B738B07F-390D-EF40-B83A-DEA59ADCA37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00DEB-9F49-6C43-8807-539D39A2056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4992E6-7B03-2E42-9075-B52FA14133D5}">
      <dgm:prSet phldrT="[Text]"/>
      <dgm:spPr/>
      <dgm:t>
        <a:bodyPr/>
        <a:lstStyle/>
        <a:p>
          <a:r>
            <a:rPr lang="en-GB" dirty="0"/>
            <a:t>Host </a:t>
          </a:r>
          <a:r>
            <a:rPr lang="en-GB" dirty="0" err="1"/>
            <a:t>Maschine</a:t>
          </a:r>
          <a:endParaRPr lang="en-GB" dirty="0"/>
        </a:p>
      </dgm:t>
    </dgm:pt>
    <dgm:pt modelId="{7B84A102-1D9A-B743-88CB-AB8912B15ED4}" type="parTrans" cxnId="{E84E9C1A-A81B-FE48-BD9E-21429E9ADAB5}">
      <dgm:prSet/>
      <dgm:spPr/>
      <dgm:t>
        <a:bodyPr/>
        <a:lstStyle/>
        <a:p>
          <a:endParaRPr lang="en-GB"/>
        </a:p>
      </dgm:t>
    </dgm:pt>
    <dgm:pt modelId="{9C6025EB-BBC2-9649-9338-16E12CDBB239}" type="sibTrans" cxnId="{E84E9C1A-A81B-FE48-BD9E-21429E9ADAB5}">
      <dgm:prSet/>
      <dgm:spPr/>
      <dgm:t>
        <a:bodyPr/>
        <a:lstStyle/>
        <a:p>
          <a:endParaRPr lang="en-GB"/>
        </a:p>
      </dgm:t>
    </dgm:pt>
    <dgm:pt modelId="{42297241-3B80-294C-8232-C05079E3C677}">
      <dgm:prSet phldrT="[Text]"/>
      <dgm:spPr/>
      <dgm:t>
        <a:bodyPr/>
        <a:lstStyle/>
        <a:p>
          <a:r>
            <a:rPr lang="en-GB" dirty="0"/>
            <a:t>Managed System</a:t>
          </a:r>
        </a:p>
      </dgm:t>
    </dgm:pt>
    <dgm:pt modelId="{EFACEAAE-5904-0C47-8FCA-FC1301A3616A}" type="parTrans" cxnId="{8F80DE2A-F0DE-E74B-A36C-049F3559D8C0}">
      <dgm:prSet/>
      <dgm:spPr/>
      <dgm:t>
        <a:bodyPr/>
        <a:lstStyle/>
        <a:p>
          <a:endParaRPr lang="en-GB"/>
        </a:p>
      </dgm:t>
    </dgm:pt>
    <dgm:pt modelId="{C5A4F1F0-A327-0343-8B94-BCA52DA53437}" type="sibTrans" cxnId="{8F80DE2A-F0DE-E74B-A36C-049F3559D8C0}">
      <dgm:prSet/>
      <dgm:spPr/>
      <dgm:t>
        <a:bodyPr/>
        <a:lstStyle/>
        <a:p>
          <a:endParaRPr lang="en-GB"/>
        </a:p>
      </dgm:t>
    </dgm:pt>
    <dgm:pt modelId="{A2B3295F-DA8C-BC45-91F5-65453C5AF4C5}">
      <dgm:prSet phldrT="[Text]"/>
      <dgm:spPr/>
      <dgm:t>
        <a:bodyPr/>
        <a:lstStyle/>
        <a:p>
          <a:r>
            <a:rPr lang="en-GB" dirty="0"/>
            <a:t>Host </a:t>
          </a:r>
          <a:r>
            <a:rPr lang="en-GB" dirty="0" err="1"/>
            <a:t>Maschine</a:t>
          </a:r>
          <a:endParaRPr lang="en-GB" dirty="0"/>
        </a:p>
      </dgm:t>
    </dgm:pt>
    <dgm:pt modelId="{B7BBF724-D1A2-DC4C-8E9D-C261B7F9D9E0}" type="parTrans" cxnId="{16B01E32-C648-8647-8D09-9DD05FA8DB51}">
      <dgm:prSet/>
      <dgm:spPr/>
      <dgm:t>
        <a:bodyPr/>
        <a:lstStyle/>
        <a:p>
          <a:endParaRPr lang="en-GB"/>
        </a:p>
      </dgm:t>
    </dgm:pt>
    <dgm:pt modelId="{43B8D986-6136-2B4A-827F-7107CD5DBA96}" type="sibTrans" cxnId="{16B01E32-C648-8647-8D09-9DD05FA8DB51}">
      <dgm:prSet/>
      <dgm:spPr/>
      <dgm:t>
        <a:bodyPr/>
        <a:lstStyle/>
        <a:p>
          <a:endParaRPr lang="en-GB"/>
        </a:p>
      </dgm:t>
    </dgm:pt>
    <dgm:pt modelId="{3167580E-F3F5-A341-8A73-54A231896459}" type="pres">
      <dgm:prSet presAssocID="{DA100DEB-9F49-6C43-8807-539D39A2056A}" presName="Name0" presStyleCnt="0">
        <dgm:presLayoutVars>
          <dgm:dir/>
          <dgm:animLvl val="lvl"/>
          <dgm:resizeHandles val="exact"/>
        </dgm:presLayoutVars>
      </dgm:prSet>
      <dgm:spPr/>
    </dgm:pt>
    <dgm:pt modelId="{2CB217D7-6776-FA49-9A40-B0EF0259E6A0}" type="pres">
      <dgm:prSet presAssocID="{594992E6-7B03-2E42-9075-B52FA14133D5}" presName="parTxOnly" presStyleLbl="node1" presStyleIdx="0" presStyleCnt="3" custScaleX="127965">
        <dgm:presLayoutVars>
          <dgm:chMax val="0"/>
          <dgm:chPref val="0"/>
          <dgm:bulletEnabled val="1"/>
        </dgm:presLayoutVars>
      </dgm:prSet>
      <dgm:spPr/>
    </dgm:pt>
    <dgm:pt modelId="{17F6957C-9F2F-8547-9293-3667141EF73E}" type="pres">
      <dgm:prSet presAssocID="{9C6025EB-BBC2-9649-9338-16E12CDBB239}" presName="parTxOnlySpace" presStyleCnt="0"/>
      <dgm:spPr/>
    </dgm:pt>
    <dgm:pt modelId="{31697A8B-5A89-1C49-A5F8-519C38F8F093}" type="pres">
      <dgm:prSet presAssocID="{42297241-3B80-294C-8232-C05079E3C677}" presName="parTxOnly" presStyleLbl="node1" presStyleIdx="1" presStyleCnt="3" custScaleX="129132">
        <dgm:presLayoutVars>
          <dgm:chMax val="0"/>
          <dgm:chPref val="0"/>
          <dgm:bulletEnabled val="1"/>
        </dgm:presLayoutVars>
      </dgm:prSet>
      <dgm:spPr/>
    </dgm:pt>
    <dgm:pt modelId="{6C19BF18-A682-D64A-B664-48CBBB97C724}" type="pres">
      <dgm:prSet presAssocID="{C5A4F1F0-A327-0343-8B94-BCA52DA53437}" presName="parTxOnlySpace" presStyleCnt="0"/>
      <dgm:spPr/>
    </dgm:pt>
    <dgm:pt modelId="{4675576D-005A-0A4C-958F-90F7D0446DA8}" type="pres">
      <dgm:prSet presAssocID="{A2B3295F-DA8C-BC45-91F5-65453C5AF4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B40506-268C-9641-9887-DB7A37B10E12}" type="presOf" srcId="{A2B3295F-DA8C-BC45-91F5-65453C5AF4C5}" destId="{4675576D-005A-0A4C-958F-90F7D0446DA8}" srcOrd="0" destOrd="0" presId="urn:microsoft.com/office/officeart/2005/8/layout/chevron1"/>
    <dgm:cxn modelId="{0A264412-49FC-8B43-B32A-3FBF689C7770}" type="presOf" srcId="{42297241-3B80-294C-8232-C05079E3C677}" destId="{31697A8B-5A89-1C49-A5F8-519C38F8F093}" srcOrd="0" destOrd="0" presId="urn:microsoft.com/office/officeart/2005/8/layout/chevron1"/>
    <dgm:cxn modelId="{E84E9C1A-A81B-FE48-BD9E-21429E9ADAB5}" srcId="{DA100DEB-9F49-6C43-8807-539D39A2056A}" destId="{594992E6-7B03-2E42-9075-B52FA14133D5}" srcOrd="0" destOrd="0" parTransId="{7B84A102-1D9A-B743-88CB-AB8912B15ED4}" sibTransId="{9C6025EB-BBC2-9649-9338-16E12CDBB239}"/>
    <dgm:cxn modelId="{13EDE924-74D3-A747-AE75-99782C2A295C}" type="presOf" srcId="{DA100DEB-9F49-6C43-8807-539D39A2056A}" destId="{3167580E-F3F5-A341-8A73-54A231896459}" srcOrd="0" destOrd="0" presId="urn:microsoft.com/office/officeart/2005/8/layout/chevron1"/>
    <dgm:cxn modelId="{8F80DE2A-F0DE-E74B-A36C-049F3559D8C0}" srcId="{DA100DEB-9F49-6C43-8807-539D39A2056A}" destId="{42297241-3B80-294C-8232-C05079E3C677}" srcOrd="1" destOrd="0" parTransId="{EFACEAAE-5904-0C47-8FCA-FC1301A3616A}" sibTransId="{C5A4F1F0-A327-0343-8B94-BCA52DA53437}"/>
    <dgm:cxn modelId="{16B01E32-C648-8647-8D09-9DD05FA8DB51}" srcId="{DA100DEB-9F49-6C43-8807-539D39A2056A}" destId="{A2B3295F-DA8C-BC45-91F5-65453C5AF4C5}" srcOrd="2" destOrd="0" parTransId="{B7BBF724-D1A2-DC4C-8E9D-C261B7F9D9E0}" sibTransId="{43B8D986-6136-2B4A-827F-7107CD5DBA96}"/>
    <dgm:cxn modelId="{03CAB862-822B-444B-95DA-5851BE4A318B}" type="presOf" srcId="{594992E6-7B03-2E42-9075-B52FA14133D5}" destId="{2CB217D7-6776-FA49-9A40-B0EF0259E6A0}" srcOrd="0" destOrd="0" presId="urn:microsoft.com/office/officeart/2005/8/layout/chevron1"/>
    <dgm:cxn modelId="{4352A7EA-3CEB-224B-B060-D564CC6397FF}" type="presParOf" srcId="{3167580E-F3F5-A341-8A73-54A231896459}" destId="{2CB217D7-6776-FA49-9A40-B0EF0259E6A0}" srcOrd="0" destOrd="0" presId="urn:microsoft.com/office/officeart/2005/8/layout/chevron1"/>
    <dgm:cxn modelId="{346B6329-3BD4-2642-903B-B481E491DEC6}" type="presParOf" srcId="{3167580E-F3F5-A341-8A73-54A231896459}" destId="{17F6957C-9F2F-8547-9293-3667141EF73E}" srcOrd="1" destOrd="0" presId="urn:microsoft.com/office/officeart/2005/8/layout/chevron1"/>
    <dgm:cxn modelId="{B2ADAB99-18C9-F643-B71D-33A4609779A7}" type="presParOf" srcId="{3167580E-F3F5-A341-8A73-54A231896459}" destId="{31697A8B-5A89-1C49-A5F8-519C38F8F093}" srcOrd="2" destOrd="0" presId="urn:microsoft.com/office/officeart/2005/8/layout/chevron1"/>
    <dgm:cxn modelId="{C4C3FAA2-88CD-9943-BEBD-C97FBC8FDFDB}" type="presParOf" srcId="{3167580E-F3F5-A341-8A73-54A231896459}" destId="{6C19BF18-A682-D64A-B664-48CBBB97C724}" srcOrd="3" destOrd="0" presId="urn:microsoft.com/office/officeart/2005/8/layout/chevron1"/>
    <dgm:cxn modelId="{04075B98-FB10-A04A-B82B-CB9BD9BB854A}" type="presParOf" srcId="{3167580E-F3F5-A341-8A73-54A231896459}" destId="{4675576D-005A-0A4C-958F-90F7D0446D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00DEB-9F49-6C43-8807-539D39A2056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4992E6-7B03-2E42-9075-B52FA14133D5}">
      <dgm:prSet phldrT="[Text]"/>
      <dgm:spPr/>
      <dgm:t>
        <a:bodyPr/>
        <a:lstStyle/>
        <a:p>
          <a:r>
            <a:rPr lang="en-GB" dirty="0"/>
            <a:t>On Host </a:t>
          </a:r>
          <a:r>
            <a:rPr lang="en-GB" dirty="0" err="1"/>
            <a:t>Maschine</a:t>
          </a:r>
          <a:endParaRPr lang="en-GB" dirty="0"/>
        </a:p>
      </dgm:t>
    </dgm:pt>
    <dgm:pt modelId="{7B84A102-1D9A-B743-88CB-AB8912B15ED4}" type="parTrans" cxnId="{E84E9C1A-A81B-FE48-BD9E-21429E9ADAB5}">
      <dgm:prSet/>
      <dgm:spPr/>
      <dgm:t>
        <a:bodyPr/>
        <a:lstStyle/>
        <a:p>
          <a:endParaRPr lang="en-GB"/>
        </a:p>
      </dgm:t>
    </dgm:pt>
    <dgm:pt modelId="{9C6025EB-BBC2-9649-9338-16E12CDBB239}" type="sibTrans" cxnId="{E84E9C1A-A81B-FE48-BD9E-21429E9ADAB5}">
      <dgm:prSet/>
      <dgm:spPr/>
      <dgm:t>
        <a:bodyPr/>
        <a:lstStyle/>
        <a:p>
          <a:endParaRPr lang="en-GB"/>
        </a:p>
      </dgm:t>
    </dgm:pt>
    <dgm:pt modelId="{42297241-3B80-294C-8232-C05079E3C67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>
              <a:ln>
                <a:noFill/>
              </a:ln>
              <a:solidFill>
                <a:schemeClr val="bg1"/>
              </a:solidFill>
            </a:rPr>
            <a:t>On Managed System</a:t>
          </a:r>
        </a:p>
      </dgm:t>
    </dgm:pt>
    <dgm:pt modelId="{EFACEAAE-5904-0C47-8FCA-FC1301A3616A}" type="parTrans" cxnId="{8F80DE2A-F0DE-E74B-A36C-049F3559D8C0}">
      <dgm:prSet/>
      <dgm:spPr/>
      <dgm:t>
        <a:bodyPr/>
        <a:lstStyle/>
        <a:p>
          <a:endParaRPr lang="en-GB"/>
        </a:p>
      </dgm:t>
    </dgm:pt>
    <dgm:pt modelId="{C5A4F1F0-A327-0343-8B94-BCA52DA53437}" type="sibTrans" cxnId="{8F80DE2A-F0DE-E74B-A36C-049F3559D8C0}">
      <dgm:prSet/>
      <dgm:spPr/>
      <dgm:t>
        <a:bodyPr/>
        <a:lstStyle/>
        <a:p>
          <a:endParaRPr lang="en-GB"/>
        </a:p>
      </dgm:t>
    </dgm:pt>
    <dgm:pt modelId="{A2B3295F-DA8C-BC45-91F5-65453C5AF4C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>
              <a:ln>
                <a:noFill/>
              </a:ln>
            </a:rPr>
            <a:t>On Host </a:t>
          </a:r>
          <a:r>
            <a:rPr lang="en-GB" dirty="0" err="1">
              <a:ln>
                <a:noFill/>
              </a:ln>
            </a:rPr>
            <a:t>Maschine</a:t>
          </a:r>
          <a:endParaRPr lang="en-GB" dirty="0">
            <a:ln>
              <a:noFill/>
            </a:ln>
          </a:endParaRPr>
        </a:p>
      </dgm:t>
    </dgm:pt>
    <dgm:pt modelId="{B7BBF724-D1A2-DC4C-8E9D-C261B7F9D9E0}" type="parTrans" cxnId="{16B01E32-C648-8647-8D09-9DD05FA8DB51}">
      <dgm:prSet/>
      <dgm:spPr/>
      <dgm:t>
        <a:bodyPr/>
        <a:lstStyle/>
        <a:p>
          <a:endParaRPr lang="en-GB"/>
        </a:p>
      </dgm:t>
    </dgm:pt>
    <dgm:pt modelId="{43B8D986-6136-2B4A-827F-7107CD5DBA96}" type="sibTrans" cxnId="{16B01E32-C648-8647-8D09-9DD05FA8DB51}">
      <dgm:prSet/>
      <dgm:spPr/>
      <dgm:t>
        <a:bodyPr/>
        <a:lstStyle/>
        <a:p>
          <a:endParaRPr lang="en-GB"/>
        </a:p>
      </dgm:t>
    </dgm:pt>
    <dgm:pt modelId="{3DECFCAD-7AD5-6643-89B6-DBDB7412B182}" type="pres">
      <dgm:prSet presAssocID="{DA100DEB-9F49-6C43-8807-539D39A2056A}" presName="Name0" presStyleCnt="0">
        <dgm:presLayoutVars>
          <dgm:dir/>
          <dgm:animLvl val="lvl"/>
          <dgm:resizeHandles val="exact"/>
        </dgm:presLayoutVars>
      </dgm:prSet>
      <dgm:spPr/>
    </dgm:pt>
    <dgm:pt modelId="{B945F6BF-5964-DC4B-AFD5-7279CF89B911}" type="pres">
      <dgm:prSet presAssocID="{594992E6-7B03-2E42-9075-B52FA14133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CA8158-8150-8643-8A80-1BFDD33D51C2}" type="pres">
      <dgm:prSet presAssocID="{9C6025EB-BBC2-9649-9338-16E12CDBB239}" presName="parTxOnlySpace" presStyleCnt="0"/>
      <dgm:spPr/>
    </dgm:pt>
    <dgm:pt modelId="{BF178132-023F-F143-8BDA-1689BB86396E}" type="pres">
      <dgm:prSet presAssocID="{42297241-3B80-294C-8232-C05079E3C67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F9757AA-F914-5A4F-87E9-9D7740BDCF80}" type="pres">
      <dgm:prSet presAssocID="{C5A4F1F0-A327-0343-8B94-BCA52DA53437}" presName="parTxOnlySpace" presStyleCnt="0"/>
      <dgm:spPr/>
    </dgm:pt>
    <dgm:pt modelId="{48E57EC4-0577-3A4A-82FF-0D34EC29D506}" type="pres">
      <dgm:prSet presAssocID="{A2B3295F-DA8C-BC45-91F5-65453C5AF4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84E9C1A-A81B-FE48-BD9E-21429E9ADAB5}" srcId="{DA100DEB-9F49-6C43-8807-539D39A2056A}" destId="{594992E6-7B03-2E42-9075-B52FA14133D5}" srcOrd="0" destOrd="0" parTransId="{7B84A102-1D9A-B743-88CB-AB8912B15ED4}" sibTransId="{9C6025EB-BBC2-9649-9338-16E12CDBB239}"/>
    <dgm:cxn modelId="{EB2B431C-A433-ED49-A329-75EDE972CD4D}" type="presOf" srcId="{A2B3295F-DA8C-BC45-91F5-65453C5AF4C5}" destId="{48E57EC4-0577-3A4A-82FF-0D34EC29D506}" srcOrd="0" destOrd="0" presId="urn:microsoft.com/office/officeart/2005/8/layout/chevron1"/>
    <dgm:cxn modelId="{2791C226-236C-B94D-AC16-920F39A6755B}" type="presOf" srcId="{DA100DEB-9F49-6C43-8807-539D39A2056A}" destId="{3DECFCAD-7AD5-6643-89B6-DBDB7412B182}" srcOrd="0" destOrd="0" presId="urn:microsoft.com/office/officeart/2005/8/layout/chevron1"/>
    <dgm:cxn modelId="{8F80DE2A-F0DE-E74B-A36C-049F3559D8C0}" srcId="{DA100DEB-9F49-6C43-8807-539D39A2056A}" destId="{42297241-3B80-294C-8232-C05079E3C677}" srcOrd="1" destOrd="0" parTransId="{EFACEAAE-5904-0C47-8FCA-FC1301A3616A}" sibTransId="{C5A4F1F0-A327-0343-8B94-BCA52DA53437}"/>
    <dgm:cxn modelId="{16B01E32-C648-8647-8D09-9DD05FA8DB51}" srcId="{DA100DEB-9F49-6C43-8807-539D39A2056A}" destId="{A2B3295F-DA8C-BC45-91F5-65453C5AF4C5}" srcOrd="2" destOrd="0" parTransId="{B7BBF724-D1A2-DC4C-8E9D-C261B7F9D9E0}" sibTransId="{43B8D986-6136-2B4A-827F-7107CD5DBA96}"/>
    <dgm:cxn modelId="{23D13074-5AAE-9E40-8982-DD5740248556}" type="presOf" srcId="{42297241-3B80-294C-8232-C05079E3C677}" destId="{BF178132-023F-F143-8BDA-1689BB86396E}" srcOrd="0" destOrd="0" presId="urn:microsoft.com/office/officeart/2005/8/layout/chevron1"/>
    <dgm:cxn modelId="{0484CC85-5A46-C440-8D61-C712687BBE14}" type="presOf" srcId="{594992E6-7B03-2E42-9075-B52FA14133D5}" destId="{B945F6BF-5964-DC4B-AFD5-7279CF89B911}" srcOrd="0" destOrd="0" presId="urn:microsoft.com/office/officeart/2005/8/layout/chevron1"/>
    <dgm:cxn modelId="{D36CD44A-AF19-AD44-8C28-70A45EE21FB5}" type="presParOf" srcId="{3DECFCAD-7AD5-6643-89B6-DBDB7412B182}" destId="{B945F6BF-5964-DC4B-AFD5-7279CF89B911}" srcOrd="0" destOrd="0" presId="urn:microsoft.com/office/officeart/2005/8/layout/chevron1"/>
    <dgm:cxn modelId="{4D9E7A42-D038-3847-A255-60D5072B254E}" type="presParOf" srcId="{3DECFCAD-7AD5-6643-89B6-DBDB7412B182}" destId="{8FCA8158-8150-8643-8A80-1BFDD33D51C2}" srcOrd="1" destOrd="0" presId="urn:microsoft.com/office/officeart/2005/8/layout/chevron1"/>
    <dgm:cxn modelId="{0483EB91-0848-7541-B7AB-60041F46D0F2}" type="presParOf" srcId="{3DECFCAD-7AD5-6643-89B6-DBDB7412B182}" destId="{BF178132-023F-F143-8BDA-1689BB86396E}" srcOrd="2" destOrd="0" presId="urn:microsoft.com/office/officeart/2005/8/layout/chevron1"/>
    <dgm:cxn modelId="{526D9046-580C-8848-811D-38EF630EB6D4}" type="presParOf" srcId="{3DECFCAD-7AD5-6643-89B6-DBDB7412B182}" destId="{EF9757AA-F914-5A4F-87E9-9D7740BDCF80}" srcOrd="3" destOrd="0" presId="urn:microsoft.com/office/officeart/2005/8/layout/chevron1"/>
    <dgm:cxn modelId="{8A090045-3ABF-0840-80E4-BC7712AE4F73}" type="presParOf" srcId="{3DECFCAD-7AD5-6643-89B6-DBDB7412B182}" destId="{48E57EC4-0577-3A4A-82FF-0D34EC29D5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100DEB-9F49-6C43-8807-539D39A2056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4992E6-7B03-2E42-9075-B52FA14133D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Host </a:t>
          </a:r>
          <a:r>
            <a:rPr lang="en-GB" dirty="0" err="1"/>
            <a:t>Maschine</a:t>
          </a:r>
          <a:endParaRPr lang="en-GB" dirty="0"/>
        </a:p>
      </dgm:t>
    </dgm:pt>
    <dgm:pt modelId="{7B84A102-1D9A-B743-88CB-AB8912B15ED4}" type="parTrans" cxnId="{E84E9C1A-A81B-FE48-BD9E-21429E9ADAB5}">
      <dgm:prSet/>
      <dgm:spPr/>
      <dgm:t>
        <a:bodyPr/>
        <a:lstStyle/>
        <a:p>
          <a:endParaRPr lang="en-GB"/>
        </a:p>
      </dgm:t>
    </dgm:pt>
    <dgm:pt modelId="{9C6025EB-BBC2-9649-9338-16E12CDBB239}" type="sibTrans" cxnId="{E84E9C1A-A81B-FE48-BD9E-21429E9ADAB5}">
      <dgm:prSet/>
      <dgm:spPr/>
      <dgm:t>
        <a:bodyPr/>
        <a:lstStyle/>
        <a:p>
          <a:endParaRPr lang="en-GB"/>
        </a:p>
      </dgm:t>
    </dgm:pt>
    <dgm:pt modelId="{42297241-3B80-294C-8232-C05079E3C67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215CAF"/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>
              <a:ln>
                <a:noFill/>
              </a:ln>
              <a:solidFill>
                <a:schemeClr val="bg1"/>
              </a:solidFill>
            </a:rPr>
            <a:t>Managed System</a:t>
          </a:r>
        </a:p>
      </dgm:t>
    </dgm:pt>
    <dgm:pt modelId="{EFACEAAE-5904-0C47-8FCA-FC1301A3616A}" type="parTrans" cxnId="{8F80DE2A-F0DE-E74B-A36C-049F3559D8C0}">
      <dgm:prSet/>
      <dgm:spPr/>
      <dgm:t>
        <a:bodyPr/>
        <a:lstStyle/>
        <a:p>
          <a:endParaRPr lang="en-GB"/>
        </a:p>
      </dgm:t>
    </dgm:pt>
    <dgm:pt modelId="{C5A4F1F0-A327-0343-8B94-BCA52DA53437}" type="sibTrans" cxnId="{8F80DE2A-F0DE-E74B-A36C-049F3559D8C0}">
      <dgm:prSet/>
      <dgm:spPr/>
      <dgm:t>
        <a:bodyPr/>
        <a:lstStyle/>
        <a:p>
          <a:endParaRPr lang="en-GB"/>
        </a:p>
      </dgm:t>
    </dgm:pt>
    <dgm:pt modelId="{A2B3295F-DA8C-BC45-91F5-65453C5AF4C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>
              <a:ln>
                <a:noFill/>
              </a:ln>
            </a:rPr>
            <a:t>Host </a:t>
          </a:r>
          <a:r>
            <a:rPr lang="en-GB" dirty="0" err="1">
              <a:ln>
                <a:noFill/>
              </a:ln>
            </a:rPr>
            <a:t>Maschine</a:t>
          </a:r>
          <a:endParaRPr lang="en-GB" dirty="0">
            <a:ln>
              <a:noFill/>
            </a:ln>
          </a:endParaRPr>
        </a:p>
      </dgm:t>
    </dgm:pt>
    <dgm:pt modelId="{B7BBF724-D1A2-DC4C-8E9D-C261B7F9D9E0}" type="parTrans" cxnId="{16B01E32-C648-8647-8D09-9DD05FA8DB51}">
      <dgm:prSet/>
      <dgm:spPr/>
      <dgm:t>
        <a:bodyPr/>
        <a:lstStyle/>
        <a:p>
          <a:endParaRPr lang="en-GB"/>
        </a:p>
      </dgm:t>
    </dgm:pt>
    <dgm:pt modelId="{43B8D986-6136-2B4A-827F-7107CD5DBA96}" type="sibTrans" cxnId="{16B01E32-C648-8647-8D09-9DD05FA8DB51}">
      <dgm:prSet/>
      <dgm:spPr/>
      <dgm:t>
        <a:bodyPr/>
        <a:lstStyle/>
        <a:p>
          <a:endParaRPr lang="en-GB"/>
        </a:p>
      </dgm:t>
    </dgm:pt>
    <dgm:pt modelId="{3DECFCAD-7AD5-6643-89B6-DBDB7412B182}" type="pres">
      <dgm:prSet presAssocID="{DA100DEB-9F49-6C43-8807-539D39A2056A}" presName="Name0" presStyleCnt="0">
        <dgm:presLayoutVars>
          <dgm:dir/>
          <dgm:animLvl val="lvl"/>
          <dgm:resizeHandles val="exact"/>
        </dgm:presLayoutVars>
      </dgm:prSet>
      <dgm:spPr/>
    </dgm:pt>
    <dgm:pt modelId="{B945F6BF-5964-DC4B-AFD5-7279CF89B911}" type="pres">
      <dgm:prSet presAssocID="{594992E6-7B03-2E42-9075-B52FA14133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CA8158-8150-8643-8A80-1BFDD33D51C2}" type="pres">
      <dgm:prSet presAssocID="{9C6025EB-BBC2-9649-9338-16E12CDBB239}" presName="parTxOnlySpace" presStyleCnt="0"/>
      <dgm:spPr/>
    </dgm:pt>
    <dgm:pt modelId="{BF178132-023F-F143-8BDA-1689BB86396E}" type="pres">
      <dgm:prSet presAssocID="{42297241-3B80-294C-8232-C05079E3C67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F9757AA-F914-5A4F-87E9-9D7740BDCF80}" type="pres">
      <dgm:prSet presAssocID="{C5A4F1F0-A327-0343-8B94-BCA52DA53437}" presName="parTxOnlySpace" presStyleCnt="0"/>
      <dgm:spPr/>
    </dgm:pt>
    <dgm:pt modelId="{48E57EC4-0577-3A4A-82FF-0D34EC29D506}" type="pres">
      <dgm:prSet presAssocID="{A2B3295F-DA8C-BC45-91F5-65453C5AF4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84E9C1A-A81B-FE48-BD9E-21429E9ADAB5}" srcId="{DA100DEB-9F49-6C43-8807-539D39A2056A}" destId="{594992E6-7B03-2E42-9075-B52FA14133D5}" srcOrd="0" destOrd="0" parTransId="{7B84A102-1D9A-B743-88CB-AB8912B15ED4}" sibTransId="{9C6025EB-BBC2-9649-9338-16E12CDBB239}"/>
    <dgm:cxn modelId="{EB2B431C-A433-ED49-A329-75EDE972CD4D}" type="presOf" srcId="{A2B3295F-DA8C-BC45-91F5-65453C5AF4C5}" destId="{48E57EC4-0577-3A4A-82FF-0D34EC29D506}" srcOrd="0" destOrd="0" presId="urn:microsoft.com/office/officeart/2005/8/layout/chevron1"/>
    <dgm:cxn modelId="{2791C226-236C-B94D-AC16-920F39A6755B}" type="presOf" srcId="{DA100DEB-9F49-6C43-8807-539D39A2056A}" destId="{3DECFCAD-7AD5-6643-89B6-DBDB7412B182}" srcOrd="0" destOrd="0" presId="urn:microsoft.com/office/officeart/2005/8/layout/chevron1"/>
    <dgm:cxn modelId="{8F80DE2A-F0DE-E74B-A36C-049F3559D8C0}" srcId="{DA100DEB-9F49-6C43-8807-539D39A2056A}" destId="{42297241-3B80-294C-8232-C05079E3C677}" srcOrd="1" destOrd="0" parTransId="{EFACEAAE-5904-0C47-8FCA-FC1301A3616A}" sibTransId="{C5A4F1F0-A327-0343-8B94-BCA52DA53437}"/>
    <dgm:cxn modelId="{16B01E32-C648-8647-8D09-9DD05FA8DB51}" srcId="{DA100DEB-9F49-6C43-8807-539D39A2056A}" destId="{A2B3295F-DA8C-BC45-91F5-65453C5AF4C5}" srcOrd="2" destOrd="0" parTransId="{B7BBF724-D1A2-DC4C-8E9D-C261B7F9D9E0}" sibTransId="{43B8D986-6136-2B4A-827F-7107CD5DBA96}"/>
    <dgm:cxn modelId="{23D13074-5AAE-9E40-8982-DD5740248556}" type="presOf" srcId="{42297241-3B80-294C-8232-C05079E3C677}" destId="{BF178132-023F-F143-8BDA-1689BB86396E}" srcOrd="0" destOrd="0" presId="urn:microsoft.com/office/officeart/2005/8/layout/chevron1"/>
    <dgm:cxn modelId="{0484CC85-5A46-C440-8D61-C712687BBE14}" type="presOf" srcId="{594992E6-7B03-2E42-9075-B52FA14133D5}" destId="{B945F6BF-5964-DC4B-AFD5-7279CF89B911}" srcOrd="0" destOrd="0" presId="urn:microsoft.com/office/officeart/2005/8/layout/chevron1"/>
    <dgm:cxn modelId="{D36CD44A-AF19-AD44-8C28-70A45EE21FB5}" type="presParOf" srcId="{3DECFCAD-7AD5-6643-89B6-DBDB7412B182}" destId="{B945F6BF-5964-DC4B-AFD5-7279CF89B911}" srcOrd="0" destOrd="0" presId="urn:microsoft.com/office/officeart/2005/8/layout/chevron1"/>
    <dgm:cxn modelId="{4D9E7A42-D038-3847-A255-60D5072B254E}" type="presParOf" srcId="{3DECFCAD-7AD5-6643-89B6-DBDB7412B182}" destId="{8FCA8158-8150-8643-8A80-1BFDD33D51C2}" srcOrd="1" destOrd="0" presId="urn:microsoft.com/office/officeart/2005/8/layout/chevron1"/>
    <dgm:cxn modelId="{0483EB91-0848-7541-B7AB-60041F46D0F2}" type="presParOf" srcId="{3DECFCAD-7AD5-6643-89B6-DBDB7412B182}" destId="{BF178132-023F-F143-8BDA-1689BB86396E}" srcOrd="2" destOrd="0" presId="urn:microsoft.com/office/officeart/2005/8/layout/chevron1"/>
    <dgm:cxn modelId="{526D9046-580C-8848-811D-38EF630EB6D4}" type="presParOf" srcId="{3DECFCAD-7AD5-6643-89B6-DBDB7412B182}" destId="{EF9757AA-F914-5A4F-87E9-9D7740BDCF80}" srcOrd="3" destOrd="0" presId="urn:microsoft.com/office/officeart/2005/8/layout/chevron1"/>
    <dgm:cxn modelId="{8A090045-3ABF-0840-80E4-BC7712AE4F73}" type="presParOf" srcId="{3DECFCAD-7AD5-6643-89B6-DBDB7412B182}" destId="{48E57EC4-0577-3A4A-82FF-0D34EC29D5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100DEB-9F49-6C43-8807-539D39A2056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4992E6-7B03-2E42-9075-B52FA14133D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Host </a:t>
          </a:r>
          <a:r>
            <a:rPr lang="en-GB" dirty="0" err="1"/>
            <a:t>Maschine</a:t>
          </a:r>
          <a:endParaRPr lang="en-GB" dirty="0"/>
        </a:p>
      </dgm:t>
    </dgm:pt>
    <dgm:pt modelId="{7B84A102-1D9A-B743-88CB-AB8912B15ED4}" type="parTrans" cxnId="{E84E9C1A-A81B-FE48-BD9E-21429E9ADAB5}">
      <dgm:prSet/>
      <dgm:spPr/>
      <dgm:t>
        <a:bodyPr/>
        <a:lstStyle/>
        <a:p>
          <a:endParaRPr lang="en-GB"/>
        </a:p>
      </dgm:t>
    </dgm:pt>
    <dgm:pt modelId="{9C6025EB-BBC2-9649-9338-16E12CDBB239}" type="sibTrans" cxnId="{E84E9C1A-A81B-FE48-BD9E-21429E9ADAB5}">
      <dgm:prSet/>
      <dgm:spPr/>
      <dgm:t>
        <a:bodyPr/>
        <a:lstStyle/>
        <a:p>
          <a:endParaRPr lang="en-GB"/>
        </a:p>
      </dgm:t>
    </dgm:pt>
    <dgm:pt modelId="{42297241-3B80-294C-8232-C05079E3C67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GB" dirty="0">
              <a:ln>
                <a:noFill/>
              </a:ln>
              <a:solidFill>
                <a:schemeClr val="bg1"/>
              </a:solidFill>
            </a:rPr>
            <a:t>Managed System</a:t>
          </a:r>
        </a:p>
      </dgm:t>
    </dgm:pt>
    <dgm:pt modelId="{EFACEAAE-5904-0C47-8FCA-FC1301A3616A}" type="parTrans" cxnId="{8F80DE2A-F0DE-E74B-A36C-049F3559D8C0}">
      <dgm:prSet/>
      <dgm:spPr/>
      <dgm:t>
        <a:bodyPr/>
        <a:lstStyle/>
        <a:p>
          <a:endParaRPr lang="en-GB"/>
        </a:p>
      </dgm:t>
    </dgm:pt>
    <dgm:pt modelId="{C5A4F1F0-A327-0343-8B94-BCA52DA53437}" type="sibTrans" cxnId="{8F80DE2A-F0DE-E74B-A36C-049F3559D8C0}">
      <dgm:prSet/>
      <dgm:spPr/>
      <dgm:t>
        <a:bodyPr/>
        <a:lstStyle/>
        <a:p>
          <a:endParaRPr lang="en-GB"/>
        </a:p>
      </dgm:t>
    </dgm:pt>
    <dgm:pt modelId="{A2B3295F-DA8C-BC45-91F5-65453C5AF4C5}">
      <dgm:prSet phldrT="[Text]"/>
      <dgm:spPr>
        <a:solidFill>
          <a:srgbClr val="215CAF"/>
        </a:solidFill>
      </dgm:spPr>
      <dgm:t>
        <a:bodyPr/>
        <a:lstStyle/>
        <a:p>
          <a:r>
            <a:rPr lang="en-GB" dirty="0">
              <a:ln>
                <a:noFill/>
              </a:ln>
            </a:rPr>
            <a:t>Host </a:t>
          </a:r>
          <a:r>
            <a:rPr lang="en-GB" dirty="0" err="1">
              <a:ln>
                <a:noFill/>
              </a:ln>
            </a:rPr>
            <a:t>Maschine</a:t>
          </a:r>
          <a:endParaRPr lang="en-GB" dirty="0">
            <a:ln>
              <a:noFill/>
            </a:ln>
          </a:endParaRPr>
        </a:p>
      </dgm:t>
    </dgm:pt>
    <dgm:pt modelId="{B7BBF724-D1A2-DC4C-8E9D-C261B7F9D9E0}" type="parTrans" cxnId="{16B01E32-C648-8647-8D09-9DD05FA8DB51}">
      <dgm:prSet/>
      <dgm:spPr/>
      <dgm:t>
        <a:bodyPr/>
        <a:lstStyle/>
        <a:p>
          <a:endParaRPr lang="en-GB"/>
        </a:p>
      </dgm:t>
    </dgm:pt>
    <dgm:pt modelId="{43B8D986-6136-2B4A-827F-7107CD5DBA96}" type="sibTrans" cxnId="{16B01E32-C648-8647-8D09-9DD05FA8DB51}">
      <dgm:prSet/>
      <dgm:spPr/>
      <dgm:t>
        <a:bodyPr/>
        <a:lstStyle/>
        <a:p>
          <a:endParaRPr lang="en-GB"/>
        </a:p>
      </dgm:t>
    </dgm:pt>
    <dgm:pt modelId="{3DECFCAD-7AD5-6643-89B6-DBDB7412B182}" type="pres">
      <dgm:prSet presAssocID="{DA100DEB-9F49-6C43-8807-539D39A2056A}" presName="Name0" presStyleCnt="0">
        <dgm:presLayoutVars>
          <dgm:dir/>
          <dgm:animLvl val="lvl"/>
          <dgm:resizeHandles val="exact"/>
        </dgm:presLayoutVars>
      </dgm:prSet>
      <dgm:spPr/>
    </dgm:pt>
    <dgm:pt modelId="{B945F6BF-5964-DC4B-AFD5-7279CF89B911}" type="pres">
      <dgm:prSet presAssocID="{594992E6-7B03-2E42-9075-B52FA14133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FCA8158-8150-8643-8A80-1BFDD33D51C2}" type="pres">
      <dgm:prSet presAssocID="{9C6025EB-BBC2-9649-9338-16E12CDBB239}" presName="parTxOnlySpace" presStyleCnt="0"/>
      <dgm:spPr/>
    </dgm:pt>
    <dgm:pt modelId="{BF178132-023F-F143-8BDA-1689BB86396E}" type="pres">
      <dgm:prSet presAssocID="{42297241-3B80-294C-8232-C05079E3C67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F9757AA-F914-5A4F-87E9-9D7740BDCF80}" type="pres">
      <dgm:prSet presAssocID="{C5A4F1F0-A327-0343-8B94-BCA52DA53437}" presName="parTxOnlySpace" presStyleCnt="0"/>
      <dgm:spPr/>
    </dgm:pt>
    <dgm:pt modelId="{48E57EC4-0577-3A4A-82FF-0D34EC29D506}" type="pres">
      <dgm:prSet presAssocID="{A2B3295F-DA8C-BC45-91F5-65453C5AF4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84E9C1A-A81B-FE48-BD9E-21429E9ADAB5}" srcId="{DA100DEB-9F49-6C43-8807-539D39A2056A}" destId="{594992E6-7B03-2E42-9075-B52FA14133D5}" srcOrd="0" destOrd="0" parTransId="{7B84A102-1D9A-B743-88CB-AB8912B15ED4}" sibTransId="{9C6025EB-BBC2-9649-9338-16E12CDBB239}"/>
    <dgm:cxn modelId="{EB2B431C-A433-ED49-A329-75EDE972CD4D}" type="presOf" srcId="{A2B3295F-DA8C-BC45-91F5-65453C5AF4C5}" destId="{48E57EC4-0577-3A4A-82FF-0D34EC29D506}" srcOrd="0" destOrd="0" presId="urn:microsoft.com/office/officeart/2005/8/layout/chevron1"/>
    <dgm:cxn modelId="{2791C226-236C-B94D-AC16-920F39A6755B}" type="presOf" srcId="{DA100DEB-9F49-6C43-8807-539D39A2056A}" destId="{3DECFCAD-7AD5-6643-89B6-DBDB7412B182}" srcOrd="0" destOrd="0" presId="urn:microsoft.com/office/officeart/2005/8/layout/chevron1"/>
    <dgm:cxn modelId="{8F80DE2A-F0DE-E74B-A36C-049F3559D8C0}" srcId="{DA100DEB-9F49-6C43-8807-539D39A2056A}" destId="{42297241-3B80-294C-8232-C05079E3C677}" srcOrd="1" destOrd="0" parTransId="{EFACEAAE-5904-0C47-8FCA-FC1301A3616A}" sibTransId="{C5A4F1F0-A327-0343-8B94-BCA52DA53437}"/>
    <dgm:cxn modelId="{16B01E32-C648-8647-8D09-9DD05FA8DB51}" srcId="{DA100DEB-9F49-6C43-8807-539D39A2056A}" destId="{A2B3295F-DA8C-BC45-91F5-65453C5AF4C5}" srcOrd="2" destOrd="0" parTransId="{B7BBF724-D1A2-DC4C-8E9D-C261B7F9D9E0}" sibTransId="{43B8D986-6136-2B4A-827F-7107CD5DBA96}"/>
    <dgm:cxn modelId="{23D13074-5AAE-9E40-8982-DD5740248556}" type="presOf" srcId="{42297241-3B80-294C-8232-C05079E3C677}" destId="{BF178132-023F-F143-8BDA-1689BB86396E}" srcOrd="0" destOrd="0" presId="urn:microsoft.com/office/officeart/2005/8/layout/chevron1"/>
    <dgm:cxn modelId="{0484CC85-5A46-C440-8D61-C712687BBE14}" type="presOf" srcId="{594992E6-7B03-2E42-9075-B52FA14133D5}" destId="{B945F6BF-5964-DC4B-AFD5-7279CF89B911}" srcOrd="0" destOrd="0" presId="urn:microsoft.com/office/officeart/2005/8/layout/chevron1"/>
    <dgm:cxn modelId="{D36CD44A-AF19-AD44-8C28-70A45EE21FB5}" type="presParOf" srcId="{3DECFCAD-7AD5-6643-89B6-DBDB7412B182}" destId="{B945F6BF-5964-DC4B-AFD5-7279CF89B911}" srcOrd="0" destOrd="0" presId="urn:microsoft.com/office/officeart/2005/8/layout/chevron1"/>
    <dgm:cxn modelId="{4D9E7A42-D038-3847-A255-60D5072B254E}" type="presParOf" srcId="{3DECFCAD-7AD5-6643-89B6-DBDB7412B182}" destId="{8FCA8158-8150-8643-8A80-1BFDD33D51C2}" srcOrd="1" destOrd="0" presId="urn:microsoft.com/office/officeart/2005/8/layout/chevron1"/>
    <dgm:cxn modelId="{0483EB91-0848-7541-B7AB-60041F46D0F2}" type="presParOf" srcId="{3DECFCAD-7AD5-6643-89B6-DBDB7412B182}" destId="{BF178132-023F-F143-8BDA-1689BB86396E}" srcOrd="2" destOrd="0" presId="urn:microsoft.com/office/officeart/2005/8/layout/chevron1"/>
    <dgm:cxn modelId="{526D9046-580C-8848-811D-38EF630EB6D4}" type="presParOf" srcId="{3DECFCAD-7AD5-6643-89B6-DBDB7412B182}" destId="{EF9757AA-F914-5A4F-87E9-9D7740BDCF80}" srcOrd="3" destOrd="0" presId="urn:microsoft.com/office/officeart/2005/8/layout/chevron1"/>
    <dgm:cxn modelId="{8A090045-3ABF-0840-80E4-BC7712AE4F73}" type="presParOf" srcId="{3DECFCAD-7AD5-6643-89B6-DBDB7412B182}" destId="{48E57EC4-0577-3A4A-82FF-0D34EC29D50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61679-E285-1F49-871D-1FF0F8D11D20}">
      <dsp:nvSpPr>
        <dsp:cNvPr id="0" name=""/>
        <dsp:cNvSpPr/>
      </dsp:nvSpPr>
      <dsp:spPr>
        <a:xfrm>
          <a:off x="2917925" y="2913"/>
          <a:ext cx="1796898" cy="1167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Parse module specification</a:t>
          </a:r>
        </a:p>
      </dsp:txBody>
      <dsp:txXfrm>
        <a:off x="2974941" y="59929"/>
        <a:ext cx="1682866" cy="1053952"/>
      </dsp:txXfrm>
    </dsp:sp>
    <dsp:sp modelId="{48502BA3-9455-594C-8353-1E0F44FAD9D9}">
      <dsp:nvSpPr>
        <dsp:cNvPr id="0" name=""/>
        <dsp:cNvSpPr/>
      </dsp:nvSpPr>
      <dsp:spPr>
        <a:xfrm>
          <a:off x="2523520" y="790973"/>
          <a:ext cx="3855580" cy="3855580"/>
        </a:xfrm>
        <a:custGeom>
          <a:avLst/>
          <a:gdLst/>
          <a:ahLst/>
          <a:cxnLst/>
          <a:rect l="0" t="0" r="0" b="0"/>
          <a:pathLst>
            <a:path>
              <a:moveTo>
                <a:pt x="2558368" y="106047"/>
              </a:moveTo>
              <a:arcTo wR="1927790" hR="1927790" stAng="17345568" swAng="217469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C2384-F853-4A4F-B735-570748C30CCD}">
      <dsp:nvSpPr>
        <dsp:cNvPr id="0" name=""/>
        <dsp:cNvSpPr/>
      </dsp:nvSpPr>
      <dsp:spPr>
        <a:xfrm>
          <a:off x="5344547" y="1952341"/>
          <a:ext cx="1880921" cy="1167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Generate random Playbooks</a:t>
          </a:r>
        </a:p>
      </dsp:txBody>
      <dsp:txXfrm>
        <a:off x="5401563" y="2009357"/>
        <a:ext cx="1766889" cy="1053952"/>
      </dsp:txXfrm>
    </dsp:sp>
    <dsp:sp modelId="{94B26BFC-50D1-D245-8042-54B1B16F2D12}">
      <dsp:nvSpPr>
        <dsp:cNvPr id="0" name=""/>
        <dsp:cNvSpPr/>
      </dsp:nvSpPr>
      <dsp:spPr>
        <a:xfrm>
          <a:off x="2532962" y="381558"/>
          <a:ext cx="3855580" cy="3855580"/>
        </a:xfrm>
        <a:custGeom>
          <a:avLst/>
          <a:gdLst/>
          <a:ahLst/>
          <a:cxnLst/>
          <a:rect l="0" t="0" r="0" b="0"/>
          <a:pathLst>
            <a:path>
              <a:moveTo>
                <a:pt x="3489194" y="3058450"/>
              </a:moveTo>
              <a:arcTo wR="1927790" hR="1927790" stAng="2154567" swAng="21291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02FDB-9415-3242-B4F5-FA99C5DE684D}">
      <dsp:nvSpPr>
        <dsp:cNvPr id="0" name=""/>
        <dsp:cNvSpPr/>
      </dsp:nvSpPr>
      <dsp:spPr>
        <a:xfrm>
          <a:off x="2917925" y="3858493"/>
          <a:ext cx="1796898" cy="1167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Run Playbooks on Docker containers</a:t>
          </a:r>
        </a:p>
      </dsp:txBody>
      <dsp:txXfrm>
        <a:off x="2974941" y="3915509"/>
        <a:ext cx="1682866" cy="1053952"/>
      </dsp:txXfrm>
    </dsp:sp>
    <dsp:sp modelId="{B3CAE7FC-8D59-9041-9E3A-54F55FAE21A6}">
      <dsp:nvSpPr>
        <dsp:cNvPr id="0" name=""/>
        <dsp:cNvSpPr/>
      </dsp:nvSpPr>
      <dsp:spPr>
        <a:xfrm>
          <a:off x="1196960" y="375868"/>
          <a:ext cx="3855580" cy="3855580"/>
        </a:xfrm>
        <a:custGeom>
          <a:avLst/>
          <a:gdLst/>
          <a:ahLst/>
          <a:cxnLst/>
          <a:rect l="0" t="0" r="0" b="0"/>
          <a:pathLst>
            <a:path>
              <a:moveTo>
                <a:pt x="1351122" y="3767308"/>
              </a:moveTo>
              <a:arcTo wR="1927790" hR="1927790" stAng="6444337" swAng="21770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36AEE-62B0-594D-9A30-C128A12CFDEB}">
      <dsp:nvSpPr>
        <dsp:cNvPr id="0" name=""/>
        <dsp:cNvSpPr/>
      </dsp:nvSpPr>
      <dsp:spPr>
        <a:xfrm>
          <a:off x="406031" y="1952339"/>
          <a:ext cx="1796898" cy="11679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Collect results</a:t>
          </a:r>
        </a:p>
      </dsp:txBody>
      <dsp:txXfrm>
        <a:off x="463047" y="2009355"/>
        <a:ext cx="1682866" cy="1053952"/>
      </dsp:txXfrm>
    </dsp:sp>
    <dsp:sp modelId="{B738B07F-390D-EF40-B83A-DEA59ADCA372}">
      <dsp:nvSpPr>
        <dsp:cNvPr id="0" name=""/>
        <dsp:cNvSpPr/>
      </dsp:nvSpPr>
      <dsp:spPr>
        <a:xfrm>
          <a:off x="1206676" y="796868"/>
          <a:ext cx="3855580" cy="3855580"/>
        </a:xfrm>
        <a:custGeom>
          <a:avLst/>
          <a:gdLst/>
          <a:ahLst/>
          <a:cxnLst/>
          <a:rect l="0" t="0" r="0" b="0"/>
          <a:pathLst>
            <a:path>
              <a:moveTo>
                <a:pt x="349888" y="820269"/>
              </a:moveTo>
              <a:arcTo wR="1927790" hR="1927790" stAng="12903888" swAng="22222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217D7-6776-FA49-9A40-B0EF0259E6A0}">
      <dsp:nvSpPr>
        <dsp:cNvPr id="0" name=""/>
        <dsp:cNvSpPr/>
      </dsp:nvSpPr>
      <dsp:spPr>
        <a:xfrm>
          <a:off x="4048" y="0"/>
          <a:ext cx="3453487" cy="90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Host </a:t>
          </a:r>
          <a:r>
            <a:rPr lang="en-GB" sz="3000" kern="1200" dirty="0" err="1"/>
            <a:t>Maschine</a:t>
          </a:r>
          <a:endParaRPr lang="en-GB" sz="3000" kern="1200" dirty="0"/>
        </a:p>
      </dsp:txBody>
      <dsp:txXfrm>
        <a:off x="454048" y="0"/>
        <a:ext cx="2553487" cy="900000"/>
      </dsp:txXfrm>
    </dsp:sp>
    <dsp:sp modelId="{31697A8B-5A89-1C49-A5F8-519C38F8F093}">
      <dsp:nvSpPr>
        <dsp:cNvPr id="0" name=""/>
        <dsp:cNvSpPr/>
      </dsp:nvSpPr>
      <dsp:spPr>
        <a:xfrm>
          <a:off x="3187658" y="0"/>
          <a:ext cx="3484981" cy="90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Managed System</a:t>
          </a:r>
        </a:p>
      </dsp:txBody>
      <dsp:txXfrm>
        <a:off x="3637658" y="0"/>
        <a:ext cx="2584981" cy="900000"/>
      </dsp:txXfrm>
    </dsp:sp>
    <dsp:sp modelId="{4675576D-005A-0A4C-958F-90F7D0446DA8}">
      <dsp:nvSpPr>
        <dsp:cNvPr id="0" name=""/>
        <dsp:cNvSpPr/>
      </dsp:nvSpPr>
      <dsp:spPr>
        <a:xfrm>
          <a:off x="6402762" y="0"/>
          <a:ext cx="2698774" cy="90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Host </a:t>
          </a:r>
          <a:r>
            <a:rPr lang="en-GB" sz="3000" kern="1200" dirty="0" err="1"/>
            <a:t>Maschine</a:t>
          </a:r>
          <a:endParaRPr lang="en-GB" sz="3000" kern="1200" dirty="0"/>
        </a:p>
      </dsp:txBody>
      <dsp:txXfrm>
        <a:off x="6852762" y="0"/>
        <a:ext cx="1798774" cy="90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5F6BF-5964-DC4B-AFD5-7279CF89B911}">
      <dsp:nvSpPr>
        <dsp:cNvPr id="0" name=""/>
        <dsp:cNvSpPr/>
      </dsp:nvSpPr>
      <dsp:spPr>
        <a:xfrm>
          <a:off x="3143" y="0"/>
          <a:ext cx="3829299" cy="6463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On Host </a:t>
          </a:r>
          <a:r>
            <a:rPr lang="en-GB" sz="2500" kern="1200" dirty="0" err="1"/>
            <a:t>Maschine</a:t>
          </a:r>
          <a:endParaRPr lang="en-GB" sz="2500" kern="1200" dirty="0"/>
        </a:p>
      </dsp:txBody>
      <dsp:txXfrm>
        <a:off x="326309" y="0"/>
        <a:ext cx="3182968" cy="646331"/>
      </dsp:txXfrm>
    </dsp:sp>
    <dsp:sp modelId="{BF178132-023F-F143-8BDA-1689BB86396E}">
      <dsp:nvSpPr>
        <dsp:cNvPr id="0" name=""/>
        <dsp:cNvSpPr/>
      </dsp:nvSpPr>
      <dsp:spPr>
        <a:xfrm>
          <a:off x="3449512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n>
                <a:noFill/>
              </a:ln>
              <a:solidFill>
                <a:schemeClr val="bg1"/>
              </a:solidFill>
            </a:rPr>
            <a:t>On Managed System</a:t>
          </a:r>
        </a:p>
      </dsp:txBody>
      <dsp:txXfrm>
        <a:off x="3772678" y="0"/>
        <a:ext cx="3182968" cy="646331"/>
      </dsp:txXfrm>
    </dsp:sp>
    <dsp:sp modelId="{48E57EC4-0577-3A4A-82FF-0D34EC29D506}">
      <dsp:nvSpPr>
        <dsp:cNvPr id="0" name=""/>
        <dsp:cNvSpPr/>
      </dsp:nvSpPr>
      <dsp:spPr>
        <a:xfrm>
          <a:off x="6895881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n>
                <a:noFill/>
              </a:ln>
            </a:rPr>
            <a:t>On Host </a:t>
          </a:r>
          <a:r>
            <a:rPr lang="en-GB" sz="2500" kern="1200" dirty="0" err="1">
              <a:ln>
                <a:noFill/>
              </a:ln>
            </a:rPr>
            <a:t>Maschine</a:t>
          </a:r>
          <a:endParaRPr lang="en-GB" sz="2500" kern="1200" dirty="0">
            <a:ln>
              <a:noFill/>
            </a:ln>
          </a:endParaRPr>
        </a:p>
      </dsp:txBody>
      <dsp:txXfrm>
        <a:off x="7219047" y="0"/>
        <a:ext cx="3182968" cy="6463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5F6BF-5964-DC4B-AFD5-7279CF89B911}">
      <dsp:nvSpPr>
        <dsp:cNvPr id="0" name=""/>
        <dsp:cNvSpPr/>
      </dsp:nvSpPr>
      <dsp:spPr>
        <a:xfrm>
          <a:off x="3143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Host </a:t>
          </a:r>
          <a:r>
            <a:rPr lang="en-GB" sz="3000" kern="1200" dirty="0" err="1"/>
            <a:t>Maschine</a:t>
          </a:r>
          <a:endParaRPr lang="en-GB" sz="3000" kern="1200" dirty="0"/>
        </a:p>
      </dsp:txBody>
      <dsp:txXfrm>
        <a:off x="326309" y="0"/>
        <a:ext cx="3182968" cy="646331"/>
      </dsp:txXfrm>
    </dsp:sp>
    <dsp:sp modelId="{BF178132-023F-F143-8BDA-1689BB86396E}">
      <dsp:nvSpPr>
        <dsp:cNvPr id="0" name=""/>
        <dsp:cNvSpPr/>
      </dsp:nvSpPr>
      <dsp:spPr>
        <a:xfrm>
          <a:off x="3449512" y="0"/>
          <a:ext cx="3829299" cy="646331"/>
        </a:xfrm>
        <a:prstGeom prst="chevron">
          <a:avLst/>
        </a:prstGeom>
        <a:solidFill>
          <a:srgbClr val="215CAF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n>
                <a:noFill/>
              </a:ln>
              <a:solidFill>
                <a:schemeClr val="bg1"/>
              </a:solidFill>
            </a:rPr>
            <a:t>Managed System</a:t>
          </a:r>
        </a:p>
      </dsp:txBody>
      <dsp:txXfrm>
        <a:off x="3772678" y="0"/>
        <a:ext cx="3182968" cy="646331"/>
      </dsp:txXfrm>
    </dsp:sp>
    <dsp:sp modelId="{48E57EC4-0577-3A4A-82FF-0D34EC29D506}">
      <dsp:nvSpPr>
        <dsp:cNvPr id="0" name=""/>
        <dsp:cNvSpPr/>
      </dsp:nvSpPr>
      <dsp:spPr>
        <a:xfrm>
          <a:off x="6895881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n>
                <a:noFill/>
              </a:ln>
            </a:rPr>
            <a:t>Host </a:t>
          </a:r>
          <a:r>
            <a:rPr lang="en-GB" sz="3000" kern="1200" dirty="0" err="1">
              <a:ln>
                <a:noFill/>
              </a:ln>
            </a:rPr>
            <a:t>Maschine</a:t>
          </a:r>
          <a:endParaRPr lang="en-GB" sz="3000" kern="1200" dirty="0">
            <a:ln>
              <a:noFill/>
            </a:ln>
          </a:endParaRPr>
        </a:p>
      </dsp:txBody>
      <dsp:txXfrm>
        <a:off x="7219047" y="0"/>
        <a:ext cx="3182968" cy="646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5F6BF-5964-DC4B-AFD5-7279CF89B911}">
      <dsp:nvSpPr>
        <dsp:cNvPr id="0" name=""/>
        <dsp:cNvSpPr/>
      </dsp:nvSpPr>
      <dsp:spPr>
        <a:xfrm>
          <a:off x="3143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Host </a:t>
          </a:r>
          <a:r>
            <a:rPr lang="en-GB" sz="3000" kern="1200" dirty="0" err="1"/>
            <a:t>Maschine</a:t>
          </a:r>
          <a:endParaRPr lang="en-GB" sz="3000" kern="1200" dirty="0"/>
        </a:p>
      </dsp:txBody>
      <dsp:txXfrm>
        <a:off x="326309" y="0"/>
        <a:ext cx="3182968" cy="646331"/>
      </dsp:txXfrm>
    </dsp:sp>
    <dsp:sp modelId="{BF178132-023F-F143-8BDA-1689BB86396E}">
      <dsp:nvSpPr>
        <dsp:cNvPr id="0" name=""/>
        <dsp:cNvSpPr/>
      </dsp:nvSpPr>
      <dsp:spPr>
        <a:xfrm>
          <a:off x="3449512" y="0"/>
          <a:ext cx="3829299" cy="64633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n>
                <a:noFill/>
              </a:ln>
              <a:solidFill>
                <a:schemeClr val="bg1"/>
              </a:solidFill>
            </a:rPr>
            <a:t>Managed System</a:t>
          </a:r>
        </a:p>
      </dsp:txBody>
      <dsp:txXfrm>
        <a:off x="3772678" y="0"/>
        <a:ext cx="3182968" cy="646331"/>
      </dsp:txXfrm>
    </dsp:sp>
    <dsp:sp modelId="{48E57EC4-0577-3A4A-82FF-0D34EC29D506}">
      <dsp:nvSpPr>
        <dsp:cNvPr id="0" name=""/>
        <dsp:cNvSpPr/>
      </dsp:nvSpPr>
      <dsp:spPr>
        <a:xfrm>
          <a:off x="6895881" y="0"/>
          <a:ext cx="3829299" cy="646331"/>
        </a:xfrm>
        <a:prstGeom prst="chevron">
          <a:avLst/>
        </a:prstGeom>
        <a:solidFill>
          <a:srgbClr val="215C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n>
                <a:noFill/>
              </a:ln>
            </a:rPr>
            <a:t>Host </a:t>
          </a:r>
          <a:r>
            <a:rPr lang="en-GB" sz="3000" kern="1200" dirty="0" err="1">
              <a:ln>
                <a:noFill/>
              </a:ln>
            </a:rPr>
            <a:t>Maschine</a:t>
          </a:r>
          <a:endParaRPr lang="en-GB" sz="3000" kern="1200" dirty="0">
            <a:ln>
              <a:noFill/>
            </a:ln>
          </a:endParaRPr>
        </a:p>
      </dsp:txBody>
      <dsp:txXfrm>
        <a:off x="7219047" y="0"/>
        <a:ext cx="3182968" cy="646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03.06.23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03.06.23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AD4-2F68-934D-BCF3-EAA19C117D6A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2D58-9361-0444-8E58-2D299BD13B73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065E-A0D3-6D45-9DB8-7D917B950B2B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1585-6D3D-524E-A414-0018E1CB9717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B724-48F7-2E4E-975D-A4BD8023D8D8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E1C5-B3EA-FF4B-BD82-24BBF473BFEC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591B-B2C6-DB49-96AE-43D893278145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A045-AAC7-254A-843E-EC167A043FA3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9994-1063-4B49-AA9C-7DBD50E7929A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23E7CD-E398-8B4E-824B-6AB6A58BE2F1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DF5CBA5-3482-0D4B-8975-CFEB83432AC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Automated Software Testing: Project Presentation | Filippo Visconti and Monika Multani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-app2.let.ethz.ch/mod/resource/view.php?id=88853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8"/>
            <a:ext cx="6478859" cy="2772000"/>
          </a:xfrm>
        </p:spPr>
        <p:txBody>
          <a:bodyPr/>
          <a:lstStyle/>
          <a:p>
            <a:r>
              <a:rPr lang="de-DE" sz="2800" dirty="0" err="1"/>
              <a:t>Ansible</a:t>
            </a:r>
            <a:r>
              <a:rPr lang="de-DE" sz="2800" dirty="0"/>
              <a:t> </a:t>
            </a:r>
            <a:r>
              <a:rPr lang="de-DE" sz="2800" dirty="0" err="1"/>
              <a:t>Fuzzing</a:t>
            </a:r>
            <a:r>
              <a:rPr lang="de-DE" sz="2800" dirty="0"/>
              <a:t> Tool </a:t>
            </a:r>
            <a:br>
              <a:rPr lang="de-DE" sz="2400" dirty="0"/>
            </a:br>
            <a:r>
              <a:rPr lang="de-DE" sz="2000" dirty="0" err="1"/>
              <a:t>Testing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Configuration</a:t>
            </a:r>
            <a:r>
              <a:rPr lang="de-DE" sz="2000" dirty="0"/>
              <a:t> Management Libraries</a:t>
            </a:r>
            <a:endParaRPr lang="de-CH" sz="24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Filippo Visconti and Monika </a:t>
            </a:r>
            <a:r>
              <a:rPr lang="de-DE" b="1" dirty="0" err="1"/>
              <a:t>Multani</a:t>
            </a:r>
            <a:endParaRPr lang="de-DE" b="1" dirty="0"/>
          </a:p>
          <a:p>
            <a:r>
              <a:rPr lang="de-DE" sz="1600" dirty="0"/>
              <a:t>Automation Software </a:t>
            </a:r>
            <a:r>
              <a:rPr lang="de-DE" sz="1600" dirty="0" err="1"/>
              <a:t>Testing</a:t>
            </a:r>
            <a:r>
              <a:rPr lang="de-DE" sz="1600" dirty="0"/>
              <a:t>: Project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</a:p>
          <a:p>
            <a:r>
              <a:rPr lang="de-DE" sz="1600" dirty="0"/>
              <a:t>03. June 2023, Zürich</a:t>
            </a:r>
            <a:endParaRPr lang="de-CH" sz="16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Docker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containers</a:t>
            </a:r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2     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25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Module Specification Generator</a:t>
            </a:r>
            <a:endParaRPr lang="en-GB" dirty="0"/>
          </a:p>
          <a:p>
            <a:r>
              <a:rPr lang="en-GB" dirty="0"/>
              <a:t>Data from Ansible documentation website</a:t>
            </a:r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2     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01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Generating Randomized Playbooks</a:t>
            </a:r>
            <a:endParaRPr lang="en-GB" dirty="0"/>
          </a:p>
          <a:p>
            <a:r>
              <a:rPr lang="en-GB" dirty="0"/>
              <a:t>Based on the module specification</a:t>
            </a:r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2     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77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EC3FE6-1ADA-E3FE-7DE6-8D8D08C50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542839"/>
              </p:ext>
            </p:extLst>
          </p:nvPr>
        </p:nvGraphicFramePr>
        <p:xfrm>
          <a:off x="1180045" y="3217119"/>
          <a:ext cx="9105586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CAC120-DC79-A774-313B-3F5612A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900000"/>
          </a:xfrm>
        </p:spPr>
        <p:txBody>
          <a:bodyPr/>
          <a:lstStyle/>
          <a:p>
            <a:pPr marL="0" indent="0">
              <a:buNone/>
            </a:pPr>
            <a:r>
              <a:rPr lang="en-CH" b="1" dirty="0"/>
              <a:t>Host Maschine vs Managed System</a:t>
            </a:r>
          </a:p>
        </p:txBody>
      </p:sp>
    </p:spTree>
    <p:extLst>
      <p:ext uri="{BB962C8B-B14F-4D97-AF65-F5344CB8AC3E}">
        <p14:creationId xmlns:p14="http://schemas.microsoft.com/office/powerpoint/2010/main" val="13250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EC3FE6-1ADA-E3FE-7DE6-8D8D08C50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65739"/>
              </p:ext>
            </p:extLst>
          </p:nvPr>
        </p:nvGraphicFramePr>
        <p:xfrm>
          <a:off x="731837" y="5060247"/>
          <a:ext cx="1072832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CAC120-DC79-A774-313B-3F5612A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509321"/>
          </a:xfrm>
        </p:spPr>
        <p:txBody>
          <a:bodyPr/>
          <a:lstStyle/>
          <a:p>
            <a:pPr marL="0" indent="0">
              <a:buNone/>
            </a:pPr>
            <a:r>
              <a:rPr lang="en-CH" b="1" dirty="0"/>
              <a:t>Host Maschine vs Managed System</a:t>
            </a:r>
          </a:p>
          <a:p>
            <a:pPr marL="0" indent="0">
              <a:buNone/>
            </a:pPr>
            <a:r>
              <a:rPr lang="en-CH" b="1" dirty="0"/>
              <a:t>1) On Host Maschine</a:t>
            </a:r>
          </a:p>
          <a:p>
            <a:pPr marL="611063" lvl="1" indent="-342900">
              <a:buFont typeface="Arial" panose="020B0604020202020204" pitchFamily="34" charset="0"/>
              <a:buChar char="•"/>
            </a:pPr>
            <a:r>
              <a:rPr lang="en-CH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6400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EC3FE6-1ADA-E3FE-7DE6-8D8D08C50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798222"/>
              </p:ext>
            </p:extLst>
          </p:nvPr>
        </p:nvGraphicFramePr>
        <p:xfrm>
          <a:off x="731837" y="5060247"/>
          <a:ext cx="1072832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CAC120-DC79-A774-313B-3F5612A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647372"/>
          </a:xfrm>
        </p:spPr>
        <p:txBody>
          <a:bodyPr/>
          <a:lstStyle/>
          <a:p>
            <a:pPr marL="0" indent="0">
              <a:buNone/>
            </a:pPr>
            <a:r>
              <a:rPr lang="en-CH" b="1" dirty="0"/>
              <a:t>Host Maschine vs Managed System</a:t>
            </a:r>
          </a:p>
          <a:p>
            <a:pPr marL="0" indent="0">
              <a:buNone/>
            </a:pPr>
            <a:r>
              <a:rPr lang="en-CH" b="1" dirty="0"/>
              <a:t>2) On Managed System</a:t>
            </a:r>
          </a:p>
          <a:p>
            <a:pPr marL="611063" lvl="1" indent="-342900">
              <a:buFont typeface="Arial" panose="020B0604020202020204" pitchFamily="34" charset="0"/>
              <a:buChar char="•"/>
            </a:pPr>
            <a:r>
              <a:rPr lang="en-CH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476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EC3FE6-1ADA-E3FE-7DE6-8D8D08C50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03098"/>
              </p:ext>
            </p:extLst>
          </p:nvPr>
        </p:nvGraphicFramePr>
        <p:xfrm>
          <a:off x="731837" y="5060247"/>
          <a:ext cx="1072832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CAC120-DC79-A774-313B-3F5612AB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647372"/>
          </a:xfrm>
        </p:spPr>
        <p:txBody>
          <a:bodyPr/>
          <a:lstStyle/>
          <a:p>
            <a:pPr marL="0" indent="0">
              <a:buNone/>
            </a:pPr>
            <a:r>
              <a:rPr lang="en-CH" b="1" dirty="0"/>
              <a:t>Host Maschine vs Managed System</a:t>
            </a:r>
          </a:p>
          <a:p>
            <a:pPr marL="0" indent="0">
              <a:buNone/>
            </a:pPr>
            <a:r>
              <a:rPr lang="en-CH" b="1" dirty="0"/>
              <a:t>3) Back on Host Maschine</a:t>
            </a:r>
          </a:p>
          <a:p>
            <a:pPr marL="611063" lvl="1" indent="-342900">
              <a:buFont typeface="Arial" panose="020B0604020202020204" pitchFamily="34" charset="0"/>
              <a:buChar char="•"/>
            </a:pPr>
            <a:r>
              <a:rPr lang="en-CH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102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r>
              <a:rPr lang="en-GB" dirty="0" err="1"/>
              <a:t>Fuzzible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653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r>
              <a:rPr lang="en-GB" dirty="0"/>
              <a:t>Ansible test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18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00" dirty="0">
                <a:latin typeface="Arial" panose="020B0604020202020204" pitchFamily="34" charset="0"/>
              </a:rPr>
              <a:t>3</a:t>
            </a:r>
            <a:r>
              <a:rPr lang="en-GB" sz="900" dirty="0">
                <a:effectLst/>
                <a:latin typeface="Arial" panose="020B0604020202020204" pitchFamily="34" charset="0"/>
              </a:rPr>
              <a:t>     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9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013E541-2035-1B48-D4F8-BEDE27649AE8}"/>
              </a:ext>
            </a:extLst>
          </p:cNvPr>
          <p:cNvSpPr txBox="1">
            <a:spLocks/>
          </p:cNvSpPr>
          <p:nvPr/>
        </p:nvSpPr>
        <p:spPr>
          <a:xfrm>
            <a:off x="6245818" y="1498250"/>
            <a:ext cx="5513980" cy="3105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Future Work</a:t>
            </a:r>
          </a:p>
          <a:p>
            <a:r>
              <a:rPr lang="en-GB" dirty="0"/>
              <a:t>Puppet</a:t>
            </a:r>
          </a:p>
        </p:txBody>
      </p:sp>
    </p:spTree>
    <p:extLst>
      <p:ext uri="{BB962C8B-B14F-4D97-AF65-F5344CB8AC3E}">
        <p14:creationId xmlns:p14="http://schemas.microsoft.com/office/powerpoint/2010/main" val="40744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Approach</a:t>
            </a:r>
          </a:p>
          <a:p>
            <a:r>
              <a:rPr lang="en-GB" dirty="0"/>
              <a:t>Challenges and Novelties</a:t>
            </a:r>
          </a:p>
          <a:p>
            <a:r>
              <a:rPr lang="en-GB" dirty="0"/>
              <a:t>Implementation 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Related Work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E2B2-AFCF-9B4F-86A5-E1C509D77409}" type="datetime1">
              <a:rPr lang="de-CH" noProof="0" smtClean="0"/>
              <a:t>03.06.23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Hier steht der Folientitel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 der Tabelle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8D9FD-5DBA-48C4-9294-AA5A542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Automated Software Testing: Project Presentation | Filippo Visconti and Monika Multani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21110477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/>
                        <a:t>Spaltenüberschrift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F04A-1179-B648-9FB1-35684A5F51CF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 err="1"/>
              <a:t>Ansible</a:t>
            </a:r>
            <a:r>
              <a:rPr lang="de-DE" sz="2400" b="1" dirty="0"/>
              <a:t> </a:t>
            </a:r>
            <a:r>
              <a:rPr lang="de-DE" sz="2400" b="1" dirty="0" err="1"/>
              <a:t>Fuzzing</a:t>
            </a:r>
            <a:r>
              <a:rPr lang="de-DE" sz="2400" b="1" dirty="0"/>
              <a:t> Tool: </a:t>
            </a:r>
            <a:r>
              <a:rPr lang="de-DE" sz="2400" b="1" dirty="0" err="1"/>
              <a:t>Testing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Configuration</a:t>
            </a:r>
            <a:r>
              <a:rPr lang="de-DE" sz="2400" b="1" dirty="0"/>
              <a:t> Management Libraries</a:t>
            </a:r>
          </a:p>
          <a:p>
            <a:r>
              <a:rPr lang="de-DE" sz="1800" dirty="0"/>
              <a:t>Automation Software </a:t>
            </a:r>
            <a:r>
              <a:rPr lang="de-DE" sz="1800" dirty="0" err="1"/>
              <a:t>Testing</a:t>
            </a:r>
            <a:r>
              <a:rPr lang="de-DE" sz="1800" dirty="0"/>
              <a:t>: Project </a:t>
            </a:r>
            <a:r>
              <a:rPr lang="de-DE" sz="1800" dirty="0" err="1"/>
              <a:t>presentation</a:t>
            </a:r>
            <a:r>
              <a:rPr lang="de-DE" sz="1800" dirty="0"/>
              <a:t> </a:t>
            </a:r>
            <a:endParaRPr lang="de-DE" b="1" dirty="0"/>
          </a:p>
          <a:p>
            <a:endParaRPr lang="de-DE" b="1" dirty="0"/>
          </a:p>
          <a:p>
            <a:r>
              <a:rPr lang="de-DE" b="1" dirty="0"/>
              <a:t>Filippo Visconti</a:t>
            </a:r>
          </a:p>
          <a:p>
            <a:r>
              <a:rPr lang="de-DE" dirty="0" err="1"/>
              <a:t>MSc</a:t>
            </a:r>
            <a:r>
              <a:rPr lang="de-DE" dirty="0"/>
              <a:t> Student Computer Science at ETH Zürich</a:t>
            </a:r>
          </a:p>
          <a:p>
            <a:r>
              <a:rPr lang="de-DE" dirty="0" err="1"/>
              <a:t>mailto</a:t>
            </a:r>
            <a:r>
              <a:rPr lang="de-DE" dirty="0"/>
              <a:t>: </a:t>
            </a:r>
            <a:r>
              <a:rPr lang="de-DE" dirty="0" err="1"/>
              <a:t>fvisconti@student.ethz.ch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Monika </a:t>
            </a:r>
            <a:r>
              <a:rPr lang="de-DE" b="1" dirty="0" err="1"/>
              <a:t>Multani</a:t>
            </a:r>
            <a:endParaRPr lang="de-DE" b="1" dirty="0"/>
          </a:p>
          <a:p>
            <a:r>
              <a:rPr lang="de-DE" dirty="0" err="1"/>
              <a:t>MSc</a:t>
            </a:r>
            <a:r>
              <a:rPr lang="de-DE" dirty="0"/>
              <a:t> Student Computer Science at ETH Zürich</a:t>
            </a:r>
          </a:p>
          <a:p>
            <a:r>
              <a:rPr lang="de-DE" dirty="0" err="1"/>
              <a:t>mailto</a:t>
            </a:r>
            <a:r>
              <a:rPr lang="de-DE" dirty="0"/>
              <a:t>: </a:t>
            </a:r>
            <a:r>
              <a:rPr lang="de-DE" dirty="0" err="1"/>
              <a:t>mmultani@student.ethz.ch</a:t>
            </a:r>
            <a:endParaRPr lang="de-DE" dirty="0"/>
          </a:p>
          <a:p>
            <a:endParaRPr lang="de-DE" dirty="0"/>
          </a:p>
          <a:p>
            <a:r>
              <a:rPr lang="de-DE" dirty="0"/>
              <a:t>ETH Zürich</a:t>
            </a:r>
          </a:p>
          <a:p>
            <a:endParaRPr lang="de-DE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Motivation</a:t>
            </a:r>
          </a:p>
          <a:p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r>
              <a:rPr lang="de-CH" dirty="0"/>
              <a:t> </a:t>
            </a:r>
            <a:r>
              <a:rPr lang="de-CH" dirty="0" err="1"/>
              <a:t>systems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3F68-A621-2544-BF18-6DA38C03490D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Goal</a:t>
            </a:r>
          </a:p>
          <a:p>
            <a:r>
              <a:rPr lang="de-CH" dirty="0"/>
              <a:t>Design &amp; </a:t>
            </a:r>
            <a:r>
              <a:rPr lang="de-CH" dirty="0" err="1"/>
              <a:t>implement</a:t>
            </a:r>
            <a:r>
              <a:rPr lang="de-CH" dirty="0"/>
              <a:t> an </a:t>
            </a:r>
            <a:r>
              <a:rPr lang="de-CH" dirty="0" err="1"/>
              <a:t>automated</a:t>
            </a:r>
            <a:r>
              <a:rPr lang="de-CH" dirty="0"/>
              <a:t> </a:t>
            </a:r>
            <a:r>
              <a:rPr lang="de-CH" dirty="0" err="1"/>
              <a:t>approach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identify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defects</a:t>
            </a:r>
            <a:endParaRPr lang="de-CH" dirty="0"/>
          </a:p>
          <a:p>
            <a:pPr lvl="1"/>
            <a:r>
              <a:rPr lang="de-CH" dirty="0" err="1"/>
              <a:t>unexpected</a:t>
            </a:r>
            <a:r>
              <a:rPr lang="de-CH" dirty="0"/>
              <a:t> </a:t>
            </a:r>
            <a:r>
              <a:rPr lang="de-CH" dirty="0" err="1"/>
              <a:t>behaviours</a:t>
            </a:r>
            <a:endParaRPr lang="de-CH" dirty="0"/>
          </a:p>
          <a:p>
            <a:pPr lvl="1"/>
            <a:r>
              <a:rPr lang="de-CH" dirty="0"/>
              <a:t>potential </a:t>
            </a:r>
            <a:r>
              <a:rPr lang="de-CH" dirty="0" err="1"/>
              <a:t>crashes</a:t>
            </a:r>
            <a:r>
              <a:rPr lang="de-CH" dirty="0"/>
              <a:t> in </a:t>
            </a:r>
            <a:r>
              <a:rPr lang="de-CH" dirty="0" err="1"/>
              <a:t>Ansible</a:t>
            </a:r>
            <a:r>
              <a:rPr lang="de-CH" dirty="0"/>
              <a:t> </a:t>
            </a:r>
            <a:r>
              <a:rPr lang="de-CH" dirty="0" err="1"/>
              <a:t>configuration</a:t>
            </a:r>
            <a:r>
              <a:rPr lang="de-CH" dirty="0"/>
              <a:t> </a:t>
            </a:r>
            <a:r>
              <a:rPr lang="de-CH" dirty="0" err="1"/>
              <a:t>managment</a:t>
            </a:r>
            <a:r>
              <a:rPr lang="de-CH" dirty="0"/>
              <a:t> </a:t>
            </a:r>
            <a:r>
              <a:rPr lang="de-CH" dirty="0" err="1"/>
              <a:t>libraries</a:t>
            </a:r>
            <a:endParaRPr lang="de-CH" dirty="0"/>
          </a:p>
          <a:p>
            <a:pPr marL="266700" lvl="1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Fuzzible</a:t>
            </a:r>
            <a:endParaRPr lang="de-CH" dirty="0"/>
          </a:p>
          <a:p>
            <a:r>
              <a:rPr lang="de-CH" dirty="0" err="1"/>
              <a:t>Fuzzing</a:t>
            </a:r>
            <a:r>
              <a:rPr lang="de-CH" dirty="0"/>
              <a:t> Tool</a:t>
            </a:r>
          </a:p>
          <a:p>
            <a:pPr lvl="1"/>
            <a:r>
              <a:rPr lang="de-CH" dirty="0"/>
              <a:t>Use Python</a:t>
            </a:r>
          </a:p>
          <a:p>
            <a:pPr lvl="1"/>
            <a:r>
              <a:rPr lang="de-CH" dirty="0" err="1"/>
              <a:t>Relies</a:t>
            </a:r>
            <a:r>
              <a:rPr lang="de-CH" dirty="0"/>
              <a:t> on Docker </a:t>
            </a:r>
            <a:r>
              <a:rPr lang="de-CH" dirty="0" err="1"/>
              <a:t>containers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4F5F-B5F6-0E4A-A704-E6FCC15E5B5A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80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01397"/>
            <a:ext cx="10728325" cy="4680000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/>
              <a:t>Fuzzible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Automated Software Testing: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7801-8221-814D-871A-EB30567A7EC8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67E02B-EA79-2761-A4FA-6797F9AD0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324779"/>
              </p:ext>
            </p:extLst>
          </p:nvPr>
        </p:nvGraphicFramePr>
        <p:xfrm>
          <a:off x="2399136" y="1278268"/>
          <a:ext cx="7674762" cy="502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DC6B1A-28F4-FEC3-3864-A49F2BD861D2}"/>
              </a:ext>
            </a:extLst>
          </p:cNvPr>
          <p:cNvSpPr/>
          <p:nvPr/>
        </p:nvSpPr>
        <p:spPr>
          <a:xfrm>
            <a:off x="5348482" y="1278268"/>
            <a:ext cx="1776070" cy="11549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43171E-1994-F2A0-96FD-D0022C434AA1}"/>
              </a:ext>
            </a:extLst>
          </p:cNvPr>
          <p:cNvSpPr/>
          <p:nvPr/>
        </p:nvSpPr>
        <p:spPr>
          <a:xfrm>
            <a:off x="7756634" y="3215480"/>
            <a:ext cx="1836534" cy="11549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noFill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3C1339-7223-9CE0-E77F-788B10EAB4CE}"/>
              </a:ext>
            </a:extLst>
          </p:cNvPr>
          <p:cNvSpPr/>
          <p:nvPr/>
        </p:nvSpPr>
        <p:spPr>
          <a:xfrm>
            <a:off x="5288018" y="5152693"/>
            <a:ext cx="1836534" cy="11549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noFill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97AB6-7F14-A19B-F590-EC74713D4210}"/>
              </a:ext>
            </a:extLst>
          </p:cNvPr>
          <p:cNvSpPr/>
          <p:nvPr/>
        </p:nvSpPr>
        <p:spPr>
          <a:xfrm>
            <a:off x="2769475" y="3215480"/>
            <a:ext cx="1836534" cy="11549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709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1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en-GB" dirty="0"/>
              <a:t>Novelties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Dealing with the official Ansible documentation</a:t>
            </a:r>
          </a:p>
          <a:p>
            <a:pPr lvl="1"/>
            <a:r>
              <a:rPr lang="en-GB" dirty="0"/>
              <a:t>e.g.</a:t>
            </a:r>
            <a:r>
              <a:rPr lang="en-GB" dirty="0">
                <a:latin typeface="Andale Mono" panose="020B0509000000000004" pitchFamily="49" charset="0"/>
              </a:rPr>
              <a:t>:</a:t>
            </a:r>
          </a:p>
          <a:p>
            <a:pPr lvl="2"/>
            <a:r>
              <a:rPr lang="en-GB" dirty="0" err="1">
                <a:latin typeface="Andale Mono" panose="020B0509000000000004" pitchFamily="49" charset="0"/>
              </a:rPr>
              <a:t>lineinfile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/>
              <a:t>module:	detailed</a:t>
            </a:r>
          </a:p>
          <a:p>
            <a:pPr lvl="2"/>
            <a:r>
              <a:rPr lang="en-GB" dirty="0">
                <a:latin typeface="Andale Mono" panose="020B0509000000000004" pitchFamily="49" charset="0"/>
              </a:rPr>
              <a:t>apt </a:t>
            </a:r>
            <a:r>
              <a:rPr lang="en-GB" dirty="0"/>
              <a:t>module:		mutually exclusive parameters </a:t>
            </a:r>
          </a:p>
          <a:p>
            <a:pPr marL="540000" lvl="2" indent="0">
              <a:buNone/>
            </a:pPr>
            <a:endParaRPr lang="en-GB" dirty="0"/>
          </a:p>
          <a:p>
            <a:pPr>
              <a:buFont typeface="System Font Regular"/>
              <a:buChar char="☞"/>
            </a:pPr>
            <a:r>
              <a:rPr lang="en-GB" dirty="0"/>
              <a:t>Options to fix the problem:</a:t>
            </a:r>
          </a:p>
          <a:p>
            <a:pPr lvl="1"/>
            <a:r>
              <a:rPr lang="en-GB" dirty="0"/>
              <a:t>Include a list of parameters which will never be put in one of the fuzzed Playbooks</a:t>
            </a:r>
          </a:p>
          <a:p>
            <a:pPr lvl="1"/>
            <a:r>
              <a:rPr lang="en-GB" dirty="0"/>
              <a:t>Manually edit JSON specification file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5A5-A048-3245-BAE5-7CA6A65EFDA9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113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and </a:t>
            </a:r>
            <a:r>
              <a:rPr lang="en-GB" dirty="0"/>
              <a:t>Novelties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Novelties</a:t>
            </a:r>
          </a:p>
          <a:p>
            <a:r>
              <a:rPr lang="en-GB" dirty="0"/>
              <a:t>Integration of module-specific knowledge from the documentation and the dynamic creation of isolated test environments</a:t>
            </a:r>
          </a:p>
          <a:p>
            <a:r>
              <a:rPr lang="en-GB" dirty="0"/>
              <a:t>Parameter value generator:</a:t>
            </a:r>
          </a:p>
          <a:p>
            <a:pPr lvl="1"/>
            <a:r>
              <a:rPr lang="en-GB" dirty="0"/>
              <a:t>Guided by parameter names &amp; types</a:t>
            </a:r>
          </a:p>
          <a:p>
            <a:r>
              <a:rPr lang="en-GB" dirty="0"/>
              <a:t>using Docker containers</a:t>
            </a:r>
          </a:p>
          <a:p>
            <a:pPr lvl="1"/>
            <a:r>
              <a:rPr lang="en-GB" dirty="0"/>
              <a:t>Able to easily sandbox the fuzzing process</a:t>
            </a:r>
          </a:p>
          <a:p>
            <a:pPr lvl="1"/>
            <a:r>
              <a:rPr lang="en-GB" dirty="0"/>
              <a:t>Provide each test run with a clean, standardized environment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3055-B828-044D-8674-1BA2CC1D6D8F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5074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5"/>
            <a:ext cx="5513980" cy="31051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Fuzzing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dirty="0"/>
              <a:t>Testing technique </a:t>
            </a:r>
          </a:p>
          <a:p>
            <a:r>
              <a:rPr lang="en-GB" dirty="0"/>
              <a:t>automatically generate test cases </a:t>
            </a:r>
          </a:p>
          <a:p>
            <a:r>
              <a:rPr lang="en-GB" dirty="0"/>
              <a:t>Many (slightly) anomalous test cases are fed to a target</a:t>
            </a: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 based (e.g. PDF, PNG)</a:t>
            </a:r>
          </a:p>
          <a:p>
            <a:pPr lvl="1"/>
            <a:r>
              <a:rPr lang="en-GB" dirty="0"/>
              <a:t>Network based (e.g. http, SNMP)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lain"/>
            </a:pPr>
            <a:r>
              <a:rPr lang="en-GB" sz="900" dirty="0">
                <a:effectLst/>
                <a:latin typeface="Arial" panose="020B0604020202020204" pitchFamily="34" charset="0"/>
              </a:rPr>
              <a:t>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579319E-678D-D850-10EB-013E6231EBD7}"/>
              </a:ext>
            </a:extLst>
          </p:cNvPr>
          <p:cNvSpPr txBox="1">
            <a:spLocks/>
          </p:cNvSpPr>
          <p:nvPr/>
        </p:nvSpPr>
        <p:spPr>
          <a:xfrm>
            <a:off x="6863333" y="1716182"/>
            <a:ext cx="4435540" cy="4250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Problem Detection</a:t>
            </a:r>
          </a:p>
          <a:p>
            <a:pPr lvl="1"/>
            <a:r>
              <a:rPr lang="en-GB" dirty="0"/>
              <a:t>See if program crashed</a:t>
            </a:r>
          </a:p>
          <a:p>
            <a:pPr lvl="1"/>
            <a:r>
              <a:rPr lang="en-GB" dirty="0"/>
              <a:t>Run program under </a:t>
            </a:r>
            <a:r>
              <a:rPr lang="en-GB" dirty="0" err="1"/>
              <a:t>dynamix</a:t>
            </a:r>
            <a:r>
              <a:rPr lang="en-GB" dirty="0"/>
              <a:t> memory error detector</a:t>
            </a:r>
          </a:p>
          <a:p>
            <a:pPr lvl="1"/>
            <a:r>
              <a:rPr lang="en-GB" dirty="0"/>
              <a:t>See if program hangs/freezes</a:t>
            </a:r>
          </a:p>
          <a:p>
            <a:pPr lvl="1"/>
            <a:r>
              <a:rPr lang="en-GB" dirty="0"/>
              <a:t>Use customized dynamic checkers</a:t>
            </a:r>
          </a:p>
          <a:p>
            <a:pPr lvl="1"/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03D34E9-CFEC-487D-5A7C-E30FD344B90A}"/>
              </a:ext>
            </a:extLst>
          </p:cNvPr>
          <p:cNvSpPr txBox="1">
            <a:spLocks/>
          </p:cNvSpPr>
          <p:nvPr/>
        </p:nvSpPr>
        <p:spPr>
          <a:xfrm>
            <a:off x="3442773" y="4623650"/>
            <a:ext cx="4580129" cy="1099252"/>
          </a:xfrm>
          <a:prstGeom prst="rect">
            <a:avLst/>
          </a:prstGeom>
          <a:ln w="28575">
            <a:solidFill>
              <a:srgbClr val="215CAF"/>
            </a:solidFill>
          </a:ln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Goals</a:t>
            </a:r>
          </a:p>
          <a:p>
            <a:pPr marL="0" indent="0" algn="ctr">
              <a:buNone/>
            </a:pPr>
            <a:r>
              <a:rPr lang="en-GB" dirty="0"/>
              <a:t>Prevent attackers from encountering exploitable errors </a:t>
            </a:r>
          </a:p>
          <a:p>
            <a:pPr lvl="1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88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412876"/>
            <a:ext cx="5513980" cy="47398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Fuzzing</a:t>
            </a:r>
            <a:r>
              <a:rPr lang="en-GB" baseline="30000" dirty="0"/>
              <a:t>1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00522-08D1-4C97-AE24-545093D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Automated Software Testing</a:t>
            </a:r>
            <a:r>
              <a:rPr lang="en-GB" dirty="0"/>
              <a:t>: Project Presentation | Filippo Visconti and Monika Multani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6440-9E0B-0948-9CAA-A28ED0066186}" type="datetime1">
              <a:rPr lang="de-CH" noProof="0" smtClean="0"/>
              <a:t>03.06.23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25B96-34B0-9A56-AE41-4AE672BA56DC}"/>
              </a:ext>
            </a:extLst>
          </p:cNvPr>
          <p:cNvSpPr txBox="1"/>
          <p:nvPr/>
        </p:nvSpPr>
        <p:spPr>
          <a:xfrm>
            <a:off x="636850" y="5921363"/>
            <a:ext cx="101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lain"/>
            </a:pPr>
            <a:r>
              <a:rPr lang="en-GB" sz="900" dirty="0">
                <a:effectLst/>
                <a:latin typeface="Arial" panose="020B0604020202020204" pitchFamily="34" charset="0"/>
              </a:rPr>
              <a:t>AST Lab @ ETH Zürich. 2023. Automated software testing - lecture 5. Communications of the ACM, 2, (Mar. 2023), pages 4–16. </a:t>
            </a:r>
          </a:p>
          <a:p>
            <a:pPr algn="l"/>
            <a:r>
              <a:rPr lang="en-GB" sz="900" dirty="0">
                <a:effectLst/>
                <a:latin typeface="Arial" panose="020B0604020202020204" pitchFamily="34" charset="0"/>
              </a:rPr>
              <a:t>       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https://moodle-app2.let.ethz.ch/mod/resource/</a:t>
            </a:r>
            <a:r>
              <a:rPr lang="en-GB" sz="900" dirty="0" err="1">
                <a:effectLst/>
                <a:latin typeface="Arial" panose="020B0604020202020204" pitchFamily="34" charset="0"/>
                <a:hlinkClick r:id="rId2"/>
              </a:rPr>
              <a:t>view.php?id</a:t>
            </a:r>
            <a:r>
              <a:rPr lang="en-GB" sz="900" dirty="0">
                <a:effectLst/>
                <a:latin typeface="Arial" panose="020B0604020202020204" pitchFamily="34" charset="0"/>
                <a:hlinkClick r:id="rId2"/>
              </a:rPr>
              <a:t>=888535</a:t>
            </a:r>
            <a:r>
              <a:rPr lang="en-GB" sz="900" dirty="0">
                <a:effectLst/>
                <a:latin typeface="Arial" panose="020B0604020202020204" pitchFamily="34" charset="0"/>
              </a:rPr>
              <a:t>.</a:t>
            </a:r>
            <a:endParaRPr lang="en-GB" sz="900" dirty="0">
              <a:effectLst/>
            </a:endParaRPr>
          </a:p>
          <a:p>
            <a:br>
              <a:rPr lang="en-GB" sz="900" dirty="0"/>
            </a:br>
            <a:r>
              <a:rPr lang="en-CH" sz="900" dirty="0"/>
              <a:t>	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FD2DA73-E515-D9BA-1145-13321C18A75B}"/>
              </a:ext>
            </a:extLst>
          </p:cNvPr>
          <p:cNvSpPr txBox="1">
            <a:spLocks/>
          </p:cNvSpPr>
          <p:nvPr/>
        </p:nvSpPr>
        <p:spPr>
          <a:xfrm>
            <a:off x="893127" y="1886858"/>
            <a:ext cx="4652963" cy="3579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Mutation-based Fuzzing</a:t>
            </a:r>
          </a:p>
          <a:p>
            <a:pPr lvl="1"/>
            <a:r>
              <a:rPr lang="en-GB" dirty="0"/>
              <a:t>Easy to  setup and automate </a:t>
            </a:r>
          </a:p>
          <a:p>
            <a:pPr lvl="1"/>
            <a:r>
              <a:rPr lang="en-GB" dirty="0"/>
              <a:t>Little/no knowledge of input format is required </a:t>
            </a:r>
          </a:p>
          <a:p>
            <a:pPr lvl="1"/>
            <a:r>
              <a:rPr lang="en-GB" dirty="0"/>
              <a:t>Limited by initial corpus </a:t>
            </a:r>
          </a:p>
          <a:p>
            <a:pPr lvl="1"/>
            <a:r>
              <a:rPr lang="en-GB" dirty="0"/>
              <a:t>May fail for protocols with checksums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3BB598-D0AF-3C37-9117-A552F4FD83B0}"/>
              </a:ext>
            </a:extLst>
          </p:cNvPr>
          <p:cNvSpPr txBox="1">
            <a:spLocks/>
          </p:cNvSpPr>
          <p:nvPr/>
        </p:nvSpPr>
        <p:spPr>
          <a:xfrm>
            <a:off x="6645910" y="1866018"/>
            <a:ext cx="4652963" cy="3579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Generation-based Fuzzing</a:t>
            </a:r>
          </a:p>
          <a:p>
            <a:pPr lvl="1"/>
            <a:r>
              <a:rPr lang="en-GB" dirty="0"/>
              <a:t>Generate tests from input descriptions</a:t>
            </a:r>
          </a:p>
          <a:p>
            <a:pPr lvl="1"/>
            <a:r>
              <a:rPr lang="en-GB" dirty="0"/>
              <a:t>Anomalies are added to each possible spot in the inputs</a:t>
            </a:r>
          </a:p>
          <a:p>
            <a:pPr lvl="1"/>
            <a:r>
              <a:rPr lang="en-GB" dirty="0"/>
              <a:t>Knowledge of protocol should give better results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61BBE-9991-1035-8359-8066307477F8}"/>
              </a:ext>
            </a:extLst>
          </p:cNvPr>
          <p:cNvSpPr/>
          <p:nvPr/>
        </p:nvSpPr>
        <p:spPr>
          <a:xfrm>
            <a:off x="6245818" y="1574800"/>
            <a:ext cx="5421249" cy="2459365"/>
          </a:xfrm>
          <a:prstGeom prst="rect">
            <a:avLst/>
          </a:prstGeom>
          <a:noFill/>
          <a:ln w="38100">
            <a:solidFill>
              <a:srgbClr val="215C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B91DBA8-DBF0-2617-8C4A-BC75515918DB}"/>
              </a:ext>
            </a:extLst>
          </p:cNvPr>
          <p:cNvSpPr/>
          <p:nvPr/>
        </p:nvSpPr>
        <p:spPr>
          <a:xfrm flipH="1">
            <a:off x="8753178" y="4211078"/>
            <a:ext cx="411142" cy="15252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C7191-4650-EFC9-83E7-76D79990C5BF}"/>
              </a:ext>
            </a:extLst>
          </p:cNvPr>
          <p:cNvSpPr txBox="1"/>
          <p:nvPr/>
        </p:nvSpPr>
        <p:spPr>
          <a:xfrm>
            <a:off x="7595025" y="4836024"/>
            <a:ext cx="287866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CH" dirty="0"/>
              <a:t>ith network-based inputs</a:t>
            </a:r>
          </a:p>
        </p:txBody>
      </p:sp>
    </p:spTree>
    <p:extLst>
      <p:ext uri="{BB962C8B-B14F-4D97-AF65-F5344CB8AC3E}">
        <p14:creationId xmlns:p14="http://schemas.microsoft.com/office/powerpoint/2010/main" val="258882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13" grpId="0" animBg="1"/>
    </p:bld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177</TotalTime>
  <Words>1141</Words>
  <Application>Microsoft Macintosh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Andale Mono</vt:lpstr>
      <vt:lpstr>Arial</vt:lpstr>
      <vt:lpstr>Symbol</vt:lpstr>
      <vt:lpstr>System Font Regular</vt:lpstr>
      <vt:lpstr>ETH Zürich</vt:lpstr>
      <vt:lpstr>Ansible Fuzzing Tool  Testing of Configuration Management Libraries</vt:lpstr>
      <vt:lpstr>Table of Content</vt:lpstr>
      <vt:lpstr>Introduction</vt:lpstr>
      <vt:lpstr>Approach</vt:lpstr>
      <vt:lpstr>Approach</vt:lpstr>
      <vt:lpstr>Challenges and Novelties</vt:lpstr>
      <vt:lpstr>Challenges and Novelties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Related Work</vt:lpstr>
      <vt:lpstr>Conclusion</vt:lpstr>
      <vt:lpstr>Hier steht der Folientitel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Fuzzing Tool  Testing of Configuration Management Libraries</dc:title>
  <dc:creator>Monika Multani</dc:creator>
  <cp:lastModifiedBy>Monika Multani</cp:lastModifiedBy>
  <cp:revision>61</cp:revision>
  <dcterms:created xsi:type="dcterms:W3CDTF">2023-06-03T08:53:00Z</dcterms:created>
  <dcterms:modified xsi:type="dcterms:W3CDTF">2023-06-03T11:50:42Z</dcterms:modified>
</cp:coreProperties>
</file>