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2743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64C899-119C-1942-BC6A-7E9581FDC1A1}" v="69" dt="2025-10-02T00:04:30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/>
    <p:restoredTop sz="95965"/>
  </p:normalViewPr>
  <p:slideViewPr>
    <p:cSldViewPr snapToGrid="0">
      <p:cViewPr>
        <p:scale>
          <a:sx n="93" d="100"/>
          <a:sy n="93" d="100"/>
        </p:scale>
        <p:origin x="144" y="2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0" d="100"/>
          <a:sy n="170" d="100"/>
        </p:scale>
        <p:origin x="6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po Zacchei" userId="16c263db-1aa1-43a1-89a3-2aa989064ad6" providerId="ADAL" clId="{3C800DCB-D87B-5B3B-BE56-C7D81653B0F3}"/>
    <pc:docChg chg="undo custSel modSld modMainMaster modNotesMaster">
      <pc:chgData name="Filippo Zacchei" userId="16c263db-1aa1-43a1-89a3-2aa989064ad6" providerId="ADAL" clId="{3C800DCB-D87B-5B3B-BE56-C7D81653B0F3}" dt="2025-10-02T00:04:43.988" v="1138" actId="1076"/>
      <pc:docMkLst>
        <pc:docMk/>
      </pc:docMkLst>
      <pc:sldChg chg="addSp delSp modSp mod modShow modNotes">
        <pc:chgData name="Filippo Zacchei" userId="16c263db-1aa1-43a1-89a3-2aa989064ad6" providerId="ADAL" clId="{3C800DCB-D87B-5B3B-BE56-C7D81653B0F3}" dt="2025-10-01T23:44:16.483" v="691"/>
        <pc:sldMkLst>
          <pc:docMk/>
          <pc:sldMk cId="2352183252" sldId="256"/>
        </pc:sldMkLst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5" creationId="{FA47D21E-132B-9050-0CC5-12B3CA3539D9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6" creationId="{F8D299C4-B5A8-2EF4-6AE5-E23D04280C6C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7" creationId="{9D199525-5267-789A-2F1C-8CE0AA624DC6}"/>
          </ac:spMkLst>
        </pc:spChg>
        <pc:spChg chg="del">
          <ac:chgData name="Filippo Zacchei" userId="16c263db-1aa1-43a1-89a3-2aa989064ad6" providerId="ADAL" clId="{3C800DCB-D87B-5B3B-BE56-C7D81653B0F3}" dt="2025-10-01T22:34:17.756" v="149" actId="478"/>
          <ac:spMkLst>
            <pc:docMk/>
            <pc:sldMk cId="2352183252" sldId="256"/>
            <ac:spMk id="24" creationId="{0AABD8B9-CCBA-4242-5C8A-C54CB0484B43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26" creationId="{3CF0E283-4A13-076E-AC1A-6AADE59ADBCC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29" creationId="{34B1AE3D-8EDB-BECB-6C96-E7C2F53D59C2}"/>
          </ac:spMkLst>
        </pc:spChg>
        <pc:spChg chg="del">
          <ac:chgData name="Filippo Zacchei" userId="16c263db-1aa1-43a1-89a3-2aa989064ad6" providerId="ADAL" clId="{3C800DCB-D87B-5B3B-BE56-C7D81653B0F3}" dt="2025-10-01T22:34:26.208" v="152" actId="478"/>
          <ac:spMkLst>
            <pc:docMk/>
            <pc:sldMk cId="2352183252" sldId="256"/>
            <ac:spMk id="32" creationId="{DB245EDF-E9E4-F0F2-AC7C-641924CD8A91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38" creationId="{47F20A5C-57A1-F411-A9BB-06692D1C5D94}"/>
          </ac:spMkLst>
        </pc:spChg>
        <pc:spChg chg="del mod">
          <ac:chgData name="Filippo Zacchei" userId="16c263db-1aa1-43a1-89a3-2aa989064ad6" providerId="ADAL" clId="{3C800DCB-D87B-5B3B-BE56-C7D81653B0F3}" dt="2025-10-01T22:35:11.306" v="160" actId="478"/>
          <ac:spMkLst>
            <pc:docMk/>
            <pc:sldMk cId="2352183252" sldId="256"/>
            <ac:spMk id="39" creationId="{2E8F2206-4309-A841-00D1-588EC1690205}"/>
          </ac:spMkLst>
        </pc:spChg>
        <pc:spChg chg="del mod">
          <ac:chgData name="Filippo Zacchei" userId="16c263db-1aa1-43a1-89a3-2aa989064ad6" providerId="ADAL" clId="{3C800DCB-D87B-5B3B-BE56-C7D81653B0F3}" dt="2025-10-01T22:35:13.155" v="161" actId="478"/>
          <ac:spMkLst>
            <pc:docMk/>
            <pc:sldMk cId="2352183252" sldId="256"/>
            <ac:spMk id="40" creationId="{E6DDBECF-9202-C8FA-548B-B59815DCAF84}"/>
          </ac:spMkLst>
        </pc:spChg>
        <pc:spChg chg="del">
          <ac:chgData name="Filippo Zacchei" userId="16c263db-1aa1-43a1-89a3-2aa989064ad6" providerId="ADAL" clId="{3C800DCB-D87B-5B3B-BE56-C7D81653B0F3}" dt="2025-10-01T22:35:17.232" v="162" actId="478"/>
          <ac:spMkLst>
            <pc:docMk/>
            <pc:sldMk cId="2352183252" sldId="256"/>
            <ac:spMk id="41" creationId="{C2A99E03-1382-26BD-2802-78B481AA5259}"/>
          </ac:spMkLst>
        </pc:spChg>
        <pc:spChg chg="add 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56" creationId="{AD58842E-A185-8B48-0772-E2D309CB5E83}"/>
          </ac:spMkLst>
        </pc:spChg>
        <pc:spChg chg="add 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57" creationId="{430F9E6B-F62C-672D-D25A-A9A8223A2A62}"/>
          </ac:spMkLst>
        </pc:spChg>
        <pc:spChg chg="add mod">
          <ac:chgData name="Filippo Zacchei" userId="16c263db-1aa1-43a1-89a3-2aa989064ad6" providerId="ADAL" clId="{3C800DCB-D87B-5B3B-BE56-C7D81653B0F3}" dt="2025-10-01T23:44:16.483" v="691"/>
          <ac:spMkLst>
            <pc:docMk/>
            <pc:sldMk cId="2352183252" sldId="256"/>
            <ac:spMk id="58" creationId="{08F30D85-56A6-42B3-F7BE-74A2F104F925}"/>
          </ac:spMkLst>
        </pc:spChg>
        <pc:picChg chg="add mod">
          <ac:chgData name="Filippo Zacchei" userId="16c263db-1aa1-43a1-89a3-2aa989064ad6" providerId="ADAL" clId="{3C800DCB-D87B-5B3B-BE56-C7D81653B0F3}" dt="2025-10-01T22:29:06.673" v="2"/>
          <ac:picMkLst>
            <pc:docMk/>
            <pc:sldMk cId="2352183252" sldId="256"/>
            <ac:picMk id="2" creationId="{6A961552-6632-0A44-8C56-1C26268DD0E9}"/>
          </ac:picMkLst>
        </pc:picChg>
        <pc:picChg chg="add del mod">
          <ac:chgData name="Filippo Zacchei" userId="16c263db-1aa1-43a1-89a3-2aa989064ad6" providerId="ADAL" clId="{3C800DCB-D87B-5B3B-BE56-C7D81653B0F3}" dt="2025-10-01T22:43:03.724" v="407" actId="21"/>
          <ac:picMkLst>
            <pc:docMk/>
            <pc:sldMk cId="2352183252" sldId="256"/>
            <ac:picMk id="3" creationId="{54857BA5-71CB-D320-FDCE-9507C8F14289}"/>
          </ac:picMkLst>
        </pc:picChg>
        <pc:picChg chg="add del">
          <ac:chgData name="Filippo Zacchei" userId="16c263db-1aa1-43a1-89a3-2aa989064ad6" providerId="ADAL" clId="{3C800DCB-D87B-5B3B-BE56-C7D81653B0F3}" dt="2025-10-01T22:29:54.108" v="22" actId="478"/>
          <ac:picMkLst>
            <pc:docMk/>
            <pc:sldMk cId="2352183252" sldId="256"/>
            <ac:picMk id="4" creationId="{9EED0E82-F0BA-523F-2348-04E24EEFCB69}"/>
          </ac:picMkLst>
        </pc:picChg>
        <pc:picChg chg="add del">
          <ac:chgData name="Filippo Zacchei" userId="16c263db-1aa1-43a1-89a3-2aa989064ad6" providerId="ADAL" clId="{3C800DCB-D87B-5B3B-BE56-C7D81653B0F3}" dt="2025-10-01T22:29:19.582" v="8" actId="478"/>
          <ac:picMkLst>
            <pc:docMk/>
            <pc:sldMk cId="2352183252" sldId="256"/>
            <ac:picMk id="8" creationId="{2E5A2201-C333-F9E6-7804-6BACACC6FB6D}"/>
          </ac:picMkLst>
        </pc:picChg>
        <pc:picChg chg="add mod">
          <ac:chgData name="Filippo Zacchei" userId="16c263db-1aa1-43a1-89a3-2aa989064ad6" providerId="ADAL" clId="{3C800DCB-D87B-5B3B-BE56-C7D81653B0F3}" dt="2025-10-01T22:29:44.539" v="16"/>
          <ac:picMkLst>
            <pc:docMk/>
            <pc:sldMk cId="2352183252" sldId="256"/>
            <ac:picMk id="9" creationId="{7DF7703B-7F15-64D5-EB6B-28E32FB839CC}"/>
          </ac:picMkLst>
        </pc:picChg>
        <pc:picChg chg="add del mod">
          <ac:chgData name="Filippo Zacchei" userId="16c263db-1aa1-43a1-89a3-2aa989064ad6" providerId="ADAL" clId="{3C800DCB-D87B-5B3B-BE56-C7D81653B0F3}" dt="2025-10-01T22:31:54.730" v="33" actId="478"/>
          <ac:picMkLst>
            <pc:docMk/>
            <pc:sldMk cId="2352183252" sldId="256"/>
            <ac:picMk id="11" creationId="{F8BFA9EA-E396-DA9F-5693-BC1746B1737E}"/>
          </ac:picMkLst>
        </pc:picChg>
        <pc:picChg chg="add del mod">
          <ac:chgData name="Filippo Zacchei" userId="16c263db-1aa1-43a1-89a3-2aa989064ad6" providerId="ADAL" clId="{3C800DCB-D87B-5B3B-BE56-C7D81653B0F3}" dt="2025-10-01T22:31:45.612" v="28" actId="478"/>
          <ac:picMkLst>
            <pc:docMk/>
            <pc:sldMk cId="2352183252" sldId="256"/>
            <ac:picMk id="12" creationId="{429EAA8D-5823-FFEF-C28B-B681AB6AF9DC}"/>
          </ac:picMkLst>
        </pc:picChg>
        <pc:picChg chg="add del mod">
          <ac:chgData name="Filippo Zacchei" userId="16c263db-1aa1-43a1-89a3-2aa989064ad6" providerId="ADAL" clId="{3C800DCB-D87B-5B3B-BE56-C7D81653B0F3}" dt="2025-10-01T22:44:59.857" v="433" actId="21"/>
          <ac:picMkLst>
            <pc:docMk/>
            <pc:sldMk cId="2352183252" sldId="256"/>
            <ac:picMk id="14" creationId="{876A6A9D-BEBA-1497-FC91-C53F1C77D308}"/>
          </ac:picMkLst>
        </pc:picChg>
        <pc:picChg chg="mod">
          <ac:chgData name="Filippo Zacchei" userId="16c263db-1aa1-43a1-89a3-2aa989064ad6" providerId="ADAL" clId="{3C800DCB-D87B-5B3B-BE56-C7D81653B0F3}" dt="2025-10-01T23:44:16.483" v="691"/>
          <ac:picMkLst>
            <pc:docMk/>
            <pc:sldMk cId="2352183252" sldId="256"/>
            <ac:picMk id="22" creationId="{F0958B0D-A6BB-64CE-B8B8-E03BE43322CA}"/>
          </ac:picMkLst>
        </pc:picChg>
        <pc:picChg chg="del">
          <ac:chgData name="Filippo Zacchei" userId="16c263db-1aa1-43a1-89a3-2aa989064ad6" providerId="ADAL" clId="{3C800DCB-D87B-5B3B-BE56-C7D81653B0F3}" dt="2025-10-01T22:34:21.659" v="150" actId="478"/>
          <ac:picMkLst>
            <pc:docMk/>
            <pc:sldMk cId="2352183252" sldId="256"/>
            <ac:picMk id="23" creationId="{3EB05CB3-998B-199E-D35B-4F134F164396}"/>
          </ac:picMkLst>
        </pc:picChg>
        <pc:picChg chg="add del mod">
          <ac:chgData name="Filippo Zacchei" userId="16c263db-1aa1-43a1-89a3-2aa989064ad6" providerId="ADAL" clId="{3C800DCB-D87B-5B3B-BE56-C7D81653B0F3}" dt="2025-10-01T22:56:14.170" v="446" actId="478"/>
          <ac:picMkLst>
            <pc:docMk/>
            <pc:sldMk cId="2352183252" sldId="256"/>
            <ac:picMk id="25" creationId="{53390593-94D5-1DA3-6108-D62A17677152}"/>
          </ac:picMkLst>
        </pc:picChg>
        <pc:picChg chg="add mod">
          <ac:chgData name="Filippo Zacchei" userId="16c263db-1aa1-43a1-89a3-2aa989064ad6" providerId="ADAL" clId="{3C800DCB-D87B-5B3B-BE56-C7D81653B0F3}" dt="2025-10-01T22:42:34.476" v="399"/>
          <ac:picMkLst>
            <pc:docMk/>
            <pc:sldMk cId="2352183252" sldId="256"/>
            <ac:picMk id="69" creationId="{7D420AC6-7C3C-206D-D0D4-F4636C4128F7}"/>
          </ac:picMkLst>
        </pc:picChg>
        <pc:picChg chg="add mod">
          <ac:chgData name="Filippo Zacchei" userId="16c263db-1aa1-43a1-89a3-2aa989064ad6" providerId="ADAL" clId="{3C800DCB-D87B-5B3B-BE56-C7D81653B0F3}" dt="2025-10-01T23:08:33.389" v="602" actId="14100"/>
          <ac:picMkLst>
            <pc:docMk/>
            <pc:sldMk cId="2352183252" sldId="256"/>
            <ac:picMk id="70" creationId="{EC7AA95F-76B3-94C3-1B9E-54D5751BCCB6}"/>
          </ac:picMkLst>
        </pc:picChg>
        <pc:picChg chg="add mod">
          <ac:chgData name="Filippo Zacchei" userId="16c263db-1aa1-43a1-89a3-2aa989064ad6" providerId="ADAL" clId="{3C800DCB-D87B-5B3B-BE56-C7D81653B0F3}" dt="2025-10-01T22:45:29.931" v="438" actId="1076"/>
          <ac:picMkLst>
            <pc:docMk/>
            <pc:sldMk cId="2352183252" sldId="256"/>
            <ac:picMk id="71" creationId="{B724DB57-9CD9-11B4-7D8F-9A9EE756529C}"/>
          </ac:picMkLst>
        </pc:picChg>
        <pc:picChg chg="add mod">
          <ac:chgData name="Filippo Zacchei" userId="16c263db-1aa1-43a1-89a3-2aa989064ad6" providerId="ADAL" clId="{3C800DCB-D87B-5B3B-BE56-C7D81653B0F3}" dt="2025-10-01T22:55:44.711" v="444"/>
          <ac:picMkLst>
            <pc:docMk/>
            <pc:sldMk cId="2352183252" sldId="256"/>
            <ac:picMk id="73" creationId="{A77012D0-9876-9BC3-ADB2-7ABF01BC2B87}"/>
          </ac:picMkLst>
        </pc:picChg>
        <pc:picChg chg="add del mod">
          <ac:chgData name="Filippo Zacchei" userId="16c263db-1aa1-43a1-89a3-2aa989064ad6" providerId="ADAL" clId="{3C800DCB-D87B-5B3B-BE56-C7D81653B0F3}" dt="2025-10-01T22:59:34.735" v="478" actId="21"/>
          <ac:picMkLst>
            <pc:docMk/>
            <pc:sldMk cId="2352183252" sldId="256"/>
            <ac:picMk id="74" creationId="{545A7E6B-982D-B8AD-4FB8-924ED5CA5A43}"/>
          </ac:picMkLst>
        </pc:picChg>
        <pc:picChg chg="add mod">
          <ac:chgData name="Filippo Zacchei" userId="16c263db-1aa1-43a1-89a3-2aa989064ad6" providerId="ADAL" clId="{3C800DCB-D87B-5B3B-BE56-C7D81653B0F3}" dt="2025-10-01T23:04:30.224" v="525" actId="1035"/>
          <ac:picMkLst>
            <pc:docMk/>
            <pc:sldMk cId="2352183252" sldId="256"/>
            <ac:picMk id="82" creationId="{0F71A98F-AB7F-03CD-BF43-C9497E57CFD3}"/>
          </ac:picMkLst>
        </pc:picChg>
        <pc:cxnChg chg="mod">
          <ac:chgData name="Filippo Zacchei" userId="16c263db-1aa1-43a1-89a3-2aa989064ad6" providerId="ADAL" clId="{3C800DCB-D87B-5B3B-BE56-C7D81653B0F3}" dt="2025-10-01T23:08:37.927" v="603" actId="14100"/>
          <ac:cxnSpMkLst>
            <pc:docMk/>
            <pc:sldMk cId="2352183252" sldId="256"/>
            <ac:cxnSpMk id="10" creationId="{EE3A5B10-71BC-E005-670F-C92D4F2DA044}"/>
          </ac:cxnSpMkLst>
        </pc:cxnChg>
        <pc:cxnChg chg="mod">
          <ac:chgData name="Filippo Zacchei" userId="16c263db-1aa1-43a1-89a3-2aa989064ad6" providerId="ADAL" clId="{3C800DCB-D87B-5B3B-BE56-C7D81653B0F3}" dt="2025-10-01T23:08:42.470" v="605" actId="14100"/>
          <ac:cxnSpMkLst>
            <pc:docMk/>
            <pc:sldMk cId="2352183252" sldId="256"/>
            <ac:cxnSpMk id="13" creationId="{C104D1E7-9060-3F79-66BD-C9F40849577C}"/>
          </ac:cxnSpMkLst>
        </pc:cxnChg>
        <pc:cxnChg chg="mod">
          <ac:chgData name="Filippo Zacchei" userId="16c263db-1aa1-43a1-89a3-2aa989064ad6" providerId="ADAL" clId="{3C800DCB-D87B-5B3B-BE56-C7D81653B0F3}" dt="2025-10-01T23:08:45.208" v="606" actId="14100"/>
          <ac:cxnSpMkLst>
            <pc:docMk/>
            <pc:sldMk cId="2352183252" sldId="256"/>
            <ac:cxnSpMk id="16" creationId="{BB262143-725E-3E5C-55C8-ADB5BDFA367B}"/>
          </ac:cxnSpMkLst>
        </pc:cxnChg>
        <pc:cxnChg chg="mod">
          <ac:chgData name="Filippo Zacchei" userId="16c263db-1aa1-43a1-89a3-2aa989064ad6" providerId="ADAL" clId="{3C800DCB-D87B-5B3B-BE56-C7D81653B0F3}" dt="2025-10-01T23:19:20.779" v="618" actId="14100"/>
          <ac:cxnSpMkLst>
            <pc:docMk/>
            <pc:sldMk cId="2352183252" sldId="256"/>
            <ac:cxnSpMk id="27" creationId="{3F02C4BC-5EF5-A103-6641-5473C3059979}"/>
          </ac:cxnSpMkLst>
        </pc:cxnChg>
        <pc:cxnChg chg="mod">
          <ac:chgData name="Filippo Zacchei" userId="16c263db-1aa1-43a1-89a3-2aa989064ad6" providerId="ADAL" clId="{3C800DCB-D87B-5B3B-BE56-C7D81653B0F3}" dt="2025-10-01T23:19:05.584" v="616" actId="14100"/>
          <ac:cxnSpMkLst>
            <pc:docMk/>
            <pc:sldMk cId="2352183252" sldId="256"/>
            <ac:cxnSpMk id="30" creationId="{E8EE695E-02C9-2B0B-400E-2C5971DB5043}"/>
          </ac:cxnSpMkLst>
        </pc:cxnChg>
        <pc:cxnChg chg="del mod">
          <ac:chgData name="Filippo Zacchei" userId="16c263db-1aa1-43a1-89a3-2aa989064ad6" providerId="ADAL" clId="{3C800DCB-D87B-5B3B-BE56-C7D81653B0F3}" dt="2025-10-01T22:34:23.600" v="151" actId="478"/>
          <ac:cxnSpMkLst>
            <pc:docMk/>
            <pc:sldMk cId="2352183252" sldId="256"/>
            <ac:cxnSpMk id="33" creationId="{F3D3B407-ACBA-84A8-0024-EAAAB93E5DAE}"/>
          </ac:cxnSpMkLst>
        </pc:cxnChg>
        <pc:cxnChg chg="add mod">
          <ac:chgData name="Filippo Zacchei" userId="16c263db-1aa1-43a1-89a3-2aa989064ad6" providerId="ADAL" clId="{3C800DCB-D87B-5B3B-BE56-C7D81653B0F3}" dt="2025-10-01T23:07:39.595" v="599" actId="14100"/>
          <ac:cxnSpMkLst>
            <pc:docMk/>
            <pc:sldMk cId="2352183252" sldId="256"/>
            <ac:cxnSpMk id="60" creationId="{27CE6B28-924C-2CFD-0716-C134063765F5}"/>
          </ac:cxnSpMkLst>
        </pc:cxnChg>
        <pc:cxnChg chg="add mod">
          <ac:chgData name="Filippo Zacchei" userId="16c263db-1aa1-43a1-89a3-2aa989064ad6" providerId="ADAL" clId="{3C800DCB-D87B-5B3B-BE56-C7D81653B0F3}" dt="2025-10-01T23:07:01.005" v="581" actId="692"/>
          <ac:cxnSpMkLst>
            <pc:docMk/>
            <pc:sldMk cId="2352183252" sldId="256"/>
            <ac:cxnSpMk id="65" creationId="{20901C03-7213-9039-F5ED-DE2EA0CF121C}"/>
          </ac:cxnSpMkLst>
        </pc:cxnChg>
        <pc:cxnChg chg="add mod">
          <ac:chgData name="Filippo Zacchei" userId="16c263db-1aa1-43a1-89a3-2aa989064ad6" providerId="ADAL" clId="{3C800DCB-D87B-5B3B-BE56-C7D81653B0F3}" dt="2025-10-01T23:06:58.143" v="580" actId="692"/>
          <ac:cxnSpMkLst>
            <pc:docMk/>
            <pc:sldMk cId="2352183252" sldId="256"/>
            <ac:cxnSpMk id="68" creationId="{E6068547-EAF0-3661-8337-91A816018947}"/>
          </ac:cxnSpMkLst>
        </pc:cxnChg>
      </pc:sldChg>
      <pc:sldChg chg="addSp delSp modSp mod modShow modNotes">
        <pc:chgData name="Filippo Zacchei" userId="16c263db-1aa1-43a1-89a3-2aa989064ad6" providerId="ADAL" clId="{3C800DCB-D87B-5B3B-BE56-C7D81653B0F3}" dt="2025-10-02T00:04:43.988" v="1138" actId="1076"/>
        <pc:sldMkLst>
          <pc:docMk/>
          <pc:sldMk cId="2294924358" sldId="257"/>
        </pc:sldMkLst>
        <pc:spChg chg="del">
          <ac:chgData name="Filippo Zacchei" userId="16c263db-1aa1-43a1-89a3-2aa989064ad6" providerId="ADAL" clId="{3C800DCB-D87B-5B3B-BE56-C7D81653B0F3}" dt="2025-10-01T23:40:51.820" v="647" actId="478"/>
          <ac:spMkLst>
            <pc:docMk/>
            <pc:sldMk cId="2294924358" sldId="257"/>
            <ac:spMk id="4" creationId="{54B49287-C386-FA26-E2C1-72AE57C0EC1C}"/>
          </ac:spMkLst>
        </pc:spChg>
        <pc:spChg chg="add del">
          <ac:chgData name="Filippo Zacchei" userId="16c263db-1aa1-43a1-89a3-2aa989064ad6" providerId="ADAL" clId="{3C800DCB-D87B-5B3B-BE56-C7D81653B0F3}" dt="2025-10-01T23:40:55.990" v="650" actId="22"/>
          <ac:spMkLst>
            <pc:docMk/>
            <pc:sldMk cId="2294924358" sldId="257"/>
            <ac:spMk id="7" creationId="{DC02D452-5318-3970-A1E1-B38A5AB7440C}"/>
          </ac:spMkLst>
        </pc:spChg>
        <pc:spChg chg="del mod">
          <ac:chgData name="Filippo Zacchei" userId="16c263db-1aa1-43a1-89a3-2aa989064ad6" providerId="ADAL" clId="{3C800DCB-D87B-5B3B-BE56-C7D81653B0F3}" dt="2025-10-01T23:55:35.279" v="934" actId="478"/>
          <ac:spMkLst>
            <pc:docMk/>
            <pc:sldMk cId="2294924358" sldId="257"/>
            <ac:spMk id="11" creationId="{0805815C-FDE1-5CCF-23F1-2AE6BF315AA0}"/>
          </ac:spMkLst>
        </pc:spChg>
        <pc:spChg chg="del mod">
          <ac:chgData name="Filippo Zacchei" userId="16c263db-1aa1-43a1-89a3-2aa989064ad6" providerId="ADAL" clId="{3C800DCB-D87B-5B3B-BE56-C7D81653B0F3}" dt="2025-10-01T23:55:33.985" v="933" actId="478"/>
          <ac:spMkLst>
            <pc:docMk/>
            <pc:sldMk cId="2294924358" sldId="257"/>
            <ac:spMk id="12" creationId="{D54B3763-A4C9-52BF-F317-E9D6D0AB6407}"/>
          </ac:spMkLst>
        </pc:spChg>
        <pc:spChg chg="add mod">
          <ac:chgData name="Filippo Zacchei" userId="16c263db-1aa1-43a1-89a3-2aa989064ad6" providerId="ADAL" clId="{3C800DCB-D87B-5B3B-BE56-C7D81653B0F3}" dt="2025-10-01T23:47:22.226" v="819" actId="1035"/>
          <ac:spMkLst>
            <pc:docMk/>
            <pc:sldMk cId="2294924358" sldId="257"/>
            <ac:spMk id="21" creationId="{AFD8DACB-D462-A1D9-0FEC-E6371EF35EC3}"/>
          </ac:spMkLst>
        </pc:spChg>
        <pc:spChg chg="add mod">
          <ac:chgData name="Filippo Zacchei" userId="16c263db-1aa1-43a1-89a3-2aa989064ad6" providerId="ADAL" clId="{3C800DCB-D87B-5B3B-BE56-C7D81653B0F3}" dt="2025-10-01T23:47:22.226" v="819" actId="1035"/>
          <ac:spMkLst>
            <pc:docMk/>
            <pc:sldMk cId="2294924358" sldId="257"/>
            <ac:spMk id="22" creationId="{C2FE9387-2A99-41AA-1005-1122FA9DD0E8}"/>
          </ac:spMkLst>
        </pc:spChg>
        <pc:spChg chg="add mod">
          <ac:chgData name="Filippo Zacchei" userId="16c263db-1aa1-43a1-89a3-2aa989064ad6" providerId="ADAL" clId="{3C800DCB-D87B-5B3B-BE56-C7D81653B0F3}" dt="2025-10-01T23:46:46.650" v="765" actId="1076"/>
          <ac:spMkLst>
            <pc:docMk/>
            <pc:sldMk cId="2294924358" sldId="257"/>
            <ac:spMk id="23" creationId="{CB8D8B11-C29F-D367-4981-AD362926273D}"/>
          </ac:spMkLst>
        </pc:spChg>
        <pc:spChg chg="add del mod">
          <ac:chgData name="Filippo Zacchei" userId="16c263db-1aa1-43a1-89a3-2aa989064ad6" providerId="ADAL" clId="{3C800DCB-D87B-5B3B-BE56-C7D81653B0F3}" dt="2025-10-02T00:00:49.749" v="1041" actId="478"/>
          <ac:spMkLst>
            <pc:docMk/>
            <pc:sldMk cId="2294924358" sldId="257"/>
            <ac:spMk id="25" creationId="{E9EDB83F-18D3-92E4-8D6F-4E9CE80DDF2C}"/>
          </ac:spMkLst>
        </pc:spChg>
        <pc:spChg chg="del">
          <ac:chgData name="Filippo Zacchei" userId="16c263db-1aa1-43a1-89a3-2aa989064ad6" providerId="ADAL" clId="{3C800DCB-D87B-5B3B-BE56-C7D81653B0F3}" dt="2025-10-01T23:34:24.957" v="620" actId="478"/>
          <ac:spMkLst>
            <pc:docMk/>
            <pc:sldMk cId="2294924358" sldId="257"/>
            <ac:spMk id="29" creationId="{42623420-1E76-4A02-B148-AE62B4B04BB5}"/>
          </ac:spMkLst>
        </pc:spChg>
        <pc:spChg chg="del mod">
          <ac:chgData name="Filippo Zacchei" userId="16c263db-1aa1-43a1-89a3-2aa989064ad6" providerId="ADAL" clId="{3C800DCB-D87B-5B3B-BE56-C7D81653B0F3}" dt="2025-10-01T23:35:20.390" v="631" actId="478"/>
          <ac:spMkLst>
            <pc:docMk/>
            <pc:sldMk cId="2294924358" sldId="257"/>
            <ac:spMk id="30" creationId="{CF4F1253-3F49-65FA-A606-A336E1A9BA78}"/>
          </ac:spMkLst>
        </pc:spChg>
        <pc:spChg chg="del">
          <ac:chgData name="Filippo Zacchei" userId="16c263db-1aa1-43a1-89a3-2aa989064ad6" providerId="ADAL" clId="{3C800DCB-D87B-5B3B-BE56-C7D81653B0F3}" dt="2025-10-01T23:35:24.205" v="633" actId="478"/>
          <ac:spMkLst>
            <pc:docMk/>
            <pc:sldMk cId="2294924358" sldId="257"/>
            <ac:spMk id="31" creationId="{6EBA781F-888D-9628-CA20-DA51DDA65C73}"/>
          </ac:spMkLst>
        </pc:spChg>
        <pc:spChg chg="mod">
          <ac:chgData name="Filippo Zacchei" userId="16c263db-1aa1-43a1-89a3-2aa989064ad6" providerId="ADAL" clId="{3C800DCB-D87B-5B3B-BE56-C7D81653B0F3}" dt="2025-10-02T00:01:09.516" v="1048" actId="1076"/>
          <ac:spMkLst>
            <pc:docMk/>
            <pc:sldMk cId="2294924358" sldId="257"/>
            <ac:spMk id="38" creationId="{39902057-2E45-FE0B-0DF7-156E971F48C8}"/>
          </ac:spMkLst>
        </pc:spChg>
        <pc:spChg chg="add del mod">
          <ac:chgData name="Filippo Zacchei" userId="16c263db-1aa1-43a1-89a3-2aa989064ad6" providerId="ADAL" clId="{3C800DCB-D87B-5B3B-BE56-C7D81653B0F3}" dt="2025-10-01T23:53:34.991" v="872"/>
          <ac:spMkLst>
            <pc:docMk/>
            <pc:sldMk cId="2294924358" sldId="257"/>
            <ac:spMk id="42" creationId="{484A2767-C68A-C922-AB95-26D0907D90D4}"/>
          </ac:spMkLst>
        </pc:spChg>
        <pc:spChg chg="add mod">
          <ac:chgData name="Filippo Zacchei" userId="16c263db-1aa1-43a1-89a3-2aa989064ad6" providerId="ADAL" clId="{3C800DCB-D87B-5B3B-BE56-C7D81653B0F3}" dt="2025-10-01T23:53:26.370" v="868" actId="1076"/>
          <ac:spMkLst>
            <pc:docMk/>
            <pc:sldMk cId="2294924358" sldId="257"/>
            <ac:spMk id="43" creationId="{2540C076-0ADC-E5AD-78C0-A782C75A49BC}"/>
          </ac:spMkLst>
        </pc:spChg>
        <pc:spChg chg="del">
          <ac:chgData name="Filippo Zacchei" userId="16c263db-1aa1-43a1-89a3-2aa989064ad6" providerId="ADAL" clId="{3C800DCB-D87B-5B3B-BE56-C7D81653B0F3}" dt="2025-10-01T23:40:36.294" v="640" actId="478"/>
          <ac:spMkLst>
            <pc:docMk/>
            <pc:sldMk cId="2294924358" sldId="257"/>
            <ac:spMk id="59" creationId="{45C1FA7D-BA71-BCFE-0395-43D9753EEEDB}"/>
          </ac:spMkLst>
        </pc:spChg>
        <pc:spChg chg="del mod">
          <ac:chgData name="Filippo Zacchei" userId="16c263db-1aa1-43a1-89a3-2aa989064ad6" providerId="ADAL" clId="{3C800DCB-D87B-5B3B-BE56-C7D81653B0F3}" dt="2025-10-01T23:55:36.708" v="935" actId="478"/>
          <ac:spMkLst>
            <pc:docMk/>
            <pc:sldMk cId="2294924358" sldId="257"/>
            <ac:spMk id="66" creationId="{5283576F-D772-9290-F0E6-6AD3F2B56BD7}"/>
          </ac:spMkLst>
        </pc:spChg>
        <pc:spChg chg="add mod">
          <ac:chgData name="Filippo Zacchei" userId="16c263db-1aa1-43a1-89a3-2aa989064ad6" providerId="ADAL" clId="{3C800DCB-D87B-5B3B-BE56-C7D81653B0F3}" dt="2025-10-01T23:59:00.788" v="1013" actId="1076"/>
          <ac:spMkLst>
            <pc:docMk/>
            <pc:sldMk cId="2294924358" sldId="257"/>
            <ac:spMk id="70" creationId="{484D7548-FABC-0150-28D1-2AD18EDB99D7}"/>
          </ac:spMkLst>
        </pc:spChg>
        <pc:spChg chg="add mod">
          <ac:chgData name="Filippo Zacchei" userId="16c263db-1aa1-43a1-89a3-2aa989064ad6" providerId="ADAL" clId="{3C800DCB-D87B-5B3B-BE56-C7D81653B0F3}" dt="2025-10-01T23:56:17.377" v="942" actId="1076"/>
          <ac:spMkLst>
            <pc:docMk/>
            <pc:sldMk cId="2294924358" sldId="257"/>
            <ac:spMk id="71" creationId="{51263633-3064-6717-EAEB-B0AC6135B602}"/>
          </ac:spMkLst>
        </pc:spChg>
        <pc:spChg chg="add del mod">
          <ac:chgData name="Filippo Zacchei" userId="16c263db-1aa1-43a1-89a3-2aa989064ad6" providerId="ADAL" clId="{3C800DCB-D87B-5B3B-BE56-C7D81653B0F3}" dt="2025-10-01T23:58:55.503" v="1011" actId="478"/>
          <ac:spMkLst>
            <pc:docMk/>
            <pc:sldMk cId="2294924358" sldId="257"/>
            <ac:spMk id="91" creationId="{82A4534C-1D75-974C-6DC0-885C46AC4851}"/>
          </ac:spMkLst>
        </pc:spChg>
        <pc:spChg chg="add del mod">
          <ac:chgData name="Filippo Zacchei" userId="16c263db-1aa1-43a1-89a3-2aa989064ad6" providerId="ADAL" clId="{3C800DCB-D87B-5B3B-BE56-C7D81653B0F3}" dt="2025-10-01T23:58:58.021" v="1012" actId="478"/>
          <ac:spMkLst>
            <pc:docMk/>
            <pc:sldMk cId="2294924358" sldId="257"/>
            <ac:spMk id="93" creationId="{2DD9A62A-C0C8-F981-B4BB-D922B0AED4CD}"/>
          </ac:spMkLst>
        </pc:spChg>
        <pc:spChg chg="add mod">
          <ac:chgData name="Filippo Zacchei" userId="16c263db-1aa1-43a1-89a3-2aa989064ad6" providerId="ADAL" clId="{3C800DCB-D87B-5B3B-BE56-C7D81653B0F3}" dt="2025-10-02T00:01:18.515" v="1064" actId="1038"/>
          <ac:spMkLst>
            <pc:docMk/>
            <pc:sldMk cId="2294924358" sldId="257"/>
            <ac:spMk id="114" creationId="{92DE64FC-E513-83D0-73F3-97567A55E2BE}"/>
          </ac:spMkLst>
        </pc:spChg>
        <pc:spChg chg="add del mod">
          <ac:chgData name="Filippo Zacchei" userId="16c263db-1aa1-43a1-89a3-2aa989064ad6" providerId="ADAL" clId="{3C800DCB-D87B-5B3B-BE56-C7D81653B0F3}" dt="2025-10-02T00:01:44.480" v="1070" actId="478"/>
          <ac:spMkLst>
            <pc:docMk/>
            <pc:sldMk cId="2294924358" sldId="257"/>
            <ac:spMk id="123" creationId="{7F804AFD-F1A9-13E8-9824-ECA832FB8785}"/>
          </ac:spMkLst>
        </pc:spChg>
        <pc:spChg chg="add del">
          <ac:chgData name="Filippo Zacchei" userId="16c263db-1aa1-43a1-89a3-2aa989064ad6" providerId="ADAL" clId="{3C800DCB-D87B-5B3B-BE56-C7D81653B0F3}" dt="2025-10-02T00:02:03.276" v="1075" actId="478"/>
          <ac:spMkLst>
            <pc:docMk/>
            <pc:sldMk cId="2294924358" sldId="257"/>
            <ac:spMk id="124" creationId="{E0C2041E-D99F-18FE-CE49-80E96851E871}"/>
          </ac:spMkLst>
        </pc:spChg>
        <pc:spChg chg="add mod">
          <ac:chgData name="Filippo Zacchei" userId="16c263db-1aa1-43a1-89a3-2aa989064ad6" providerId="ADAL" clId="{3C800DCB-D87B-5B3B-BE56-C7D81653B0F3}" dt="2025-10-02T00:04:11.299" v="1101" actId="1076"/>
          <ac:spMkLst>
            <pc:docMk/>
            <pc:sldMk cId="2294924358" sldId="257"/>
            <ac:spMk id="142" creationId="{A711646F-62E7-9209-C645-3FD9A7460EC7}"/>
          </ac:spMkLst>
        </pc:spChg>
        <pc:spChg chg="add mod">
          <ac:chgData name="Filippo Zacchei" userId="16c263db-1aa1-43a1-89a3-2aa989064ad6" providerId="ADAL" clId="{3C800DCB-D87B-5B3B-BE56-C7D81653B0F3}" dt="2025-10-02T00:04:43.988" v="1138" actId="1076"/>
          <ac:spMkLst>
            <pc:docMk/>
            <pc:sldMk cId="2294924358" sldId="257"/>
            <ac:spMk id="146" creationId="{70652F43-ACE8-CE5C-366F-6778B9E0C12C}"/>
          </ac:spMkLst>
        </pc:spChg>
        <pc:picChg chg="add del mod">
          <ac:chgData name="Filippo Zacchei" userId="16c263db-1aa1-43a1-89a3-2aa989064ad6" providerId="ADAL" clId="{3C800DCB-D87B-5B3B-BE56-C7D81653B0F3}" dt="2025-10-01T23:52:18.137" v="838" actId="478"/>
          <ac:picMkLst>
            <pc:docMk/>
            <pc:sldMk cId="2294924358" sldId="257"/>
            <ac:picMk id="3" creationId="{1E3B6D8E-E591-18FB-FEAD-394DD513BD45}"/>
          </ac:picMkLst>
        </pc:picChg>
        <pc:picChg chg="add mod">
          <ac:chgData name="Filippo Zacchei" userId="16c263db-1aa1-43a1-89a3-2aa989064ad6" providerId="ADAL" clId="{3C800DCB-D87B-5B3B-BE56-C7D81653B0F3}" dt="2025-10-02T00:01:18.515" v="1064" actId="1038"/>
          <ac:picMkLst>
            <pc:docMk/>
            <pc:sldMk cId="2294924358" sldId="257"/>
            <ac:picMk id="9" creationId="{C65383E3-3E48-05A7-C381-443001652D0C}"/>
          </ac:picMkLst>
        </pc:picChg>
        <pc:picChg chg="add mod">
          <ac:chgData name="Filippo Zacchei" userId="16c263db-1aa1-43a1-89a3-2aa989064ad6" providerId="ADAL" clId="{3C800DCB-D87B-5B3B-BE56-C7D81653B0F3}" dt="2025-10-02T00:01:18.515" v="1064" actId="1038"/>
          <ac:picMkLst>
            <pc:docMk/>
            <pc:sldMk cId="2294924358" sldId="257"/>
            <ac:picMk id="13" creationId="{7CD388F2-BAFD-8AD2-63F1-96D49637B503}"/>
          </ac:picMkLst>
        </pc:picChg>
        <pc:picChg chg="del">
          <ac:chgData name="Filippo Zacchei" userId="16c263db-1aa1-43a1-89a3-2aa989064ad6" providerId="ADAL" clId="{3C800DCB-D87B-5B3B-BE56-C7D81653B0F3}" dt="2025-10-01T23:34:24.014" v="619" actId="478"/>
          <ac:picMkLst>
            <pc:docMk/>
            <pc:sldMk cId="2294924358" sldId="257"/>
            <ac:picMk id="14" creationId="{7866B524-C2AA-5B13-3F97-B12F974FE8E9}"/>
          </ac:picMkLst>
        </pc:picChg>
        <pc:picChg chg="add mod">
          <ac:chgData name="Filippo Zacchei" userId="16c263db-1aa1-43a1-89a3-2aa989064ad6" providerId="ADAL" clId="{3C800DCB-D87B-5B3B-BE56-C7D81653B0F3}" dt="2025-10-02T00:01:18.515" v="1064" actId="1038"/>
          <ac:picMkLst>
            <pc:docMk/>
            <pc:sldMk cId="2294924358" sldId="257"/>
            <ac:picMk id="16" creationId="{1161DA5F-43D7-8982-13AE-4576B6E16D0C}"/>
          </ac:picMkLst>
        </pc:picChg>
        <pc:picChg chg="del mod">
          <ac:chgData name="Filippo Zacchei" userId="16c263db-1aa1-43a1-89a3-2aa989064ad6" providerId="ADAL" clId="{3C800DCB-D87B-5B3B-BE56-C7D81653B0F3}" dt="2025-10-01T23:40:30.028" v="634" actId="478"/>
          <ac:picMkLst>
            <pc:docMk/>
            <pc:sldMk cId="2294924358" sldId="257"/>
            <ac:picMk id="18" creationId="{5FBD12F3-D23C-1D7D-EB74-FF0433DAE519}"/>
          </ac:picMkLst>
        </pc:picChg>
        <pc:picChg chg="add mod">
          <ac:chgData name="Filippo Zacchei" userId="16c263db-1aa1-43a1-89a3-2aa989064ad6" providerId="ADAL" clId="{3C800DCB-D87B-5B3B-BE56-C7D81653B0F3}" dt="2025-10-01T23:48:41.205" v="836" actId="1076"/>
          <ac:picMkLst>
            <pc:docMk/>
            <pc:sldMk cId="2294924358" sldId="257"/>
            <ac:picMk id="19" creationId="{4E2EFD96-A493-69D6-5CC5-E849CCF9F778}"/>
          </ac:picMkLst>
        </pc:picChg>
        <pc:picChg chg="del">
          <ac:chgData name="Filippo Zacchei" userId="16c263db-1aa1-43a1-89a3-2aa989064ad6" providerId="ADAL" clId="{3C800DCB-D87B-5B3B-BE56-C7D81653B0F3}" dt="2025-10-01T23:40:31.085" v="635" actId="478"/>
          <ac:picMkLst>
            <pc:docMk/>
            <pc:sldMk cId="2294924358" sldId="257"/>
            <ac:picMk id="20" creationId="{0129077D-5D71-D791-A11D-8641EDE7DB4E}"/>
          </ac:picMkLst>
        </pc:picChg>
        <pc:picChg chg="del">
          <ac:chgData name="Filippo Zacchei" userId="16c263db-1aa1-43a1-89a3-2aa989064ad6" providerId="ADAL" clId="{3C800DCB-D87B-5B3B-BE56-C7D81653B0F3}" dt="2025-10-01T23:40:33.282" v="638" actId="478"/>
          <ac:picMkLst>
            <pc:docMk/>
            <pc:sldMk cId="2294924358" sldId="257"/>
            <ac:picMk id="24" creationId="{43388FDE-9780-2946-69C3-D7C9D6162625}"/>
          </ac:picMkLst>
        </pc:picChg>
        <pc:picChg chg="del">
          <ac:chgData name="Filippo Zacchei" userId="16c263db-1aa1-43a1-89a3-2aa989064ad6" providerId="ADAL" clId="{3C800DCB-D87B-5B3B-BE56-C7D81653B0F3}" dt="2025-10-01T23:40:31.730" v="636" actId="478"/>
          <ac:picMkLst>
            <pc:docMk/>
            <pc:sldMk cId="2294924358" sldId="257"/>
            <ac:picMk id="26" creationId="{5C0D1E92-8BF0-DED2-6C59-A518D0055640}"/>
          </ac:picMkLst>
        </pc:picChg>
        <pc:picChg chg="add del mod">
          <ac:chgData name="Filippo Zacchei" userId="16c263db-1aa1-43a1-89a3-2aa989064ad6" providerId="ADAL" clId="{3C800DCB-D87B-5B3B-BE56-C7D81653B0F3}" dt="2025-10-01T23:52:25.238" v="841" actId="478"/>
          <ac:picMkLst>
            <pc:docMk/>
            <pc:sldMk cId="2294924358" sldId="257"/>
            <ac:picMk id="27" creationId="{1C994427-D1D7-C52A-FFF8-18C5228100E3}"/>
          </ac:picMkLst>
        </pc:picChg>
        <pc:picChg chg="del">
          <ac:chgData name="Filippo Zacchei" userId="16c263db-1aa1-43a1-89a3-2aa989064ad6" providerId="ADAL" clId="{3C800DCB-D87B-5B3B-BE56-C7D81653B0F3}" dt="2025-10-01T23:40:32.355" v="637" actId="478"/>
          <ac:picMkLst>
            <pc:docMk/>
            <pc:sldMk cId="2294924358" sldId="257"/>
            <ac:picMk id="28" creationId="{9517968D-D2FC-A1F0-74A3-C2F77E347E82}"/>
          </ac:picMkLst>
        </pc:picChg>
        <pc:picChg chg="add mod">
          <ac:chgData name="Filippo Zacchei" userId="16c263db-1aa1-43a1-89a3-2aa989064ad6" providerId="ADAL" clId="{3C800DCB-D87B-5B3B-BE56-C7D81653B0F3}" dt="2025-10-01T23:57:35.484" v="960" actId="166"/>
          <ac:picMkLst>
            <pc:docMk/>
            <pc:sldMk cId="2294924358" sldId="257"/>
            <ac:picMk id="32" creationId="{C546E897-C87D-CFBC-0AB4-F4FF6EF6B992}"/>
          </ac:picMkLst>
        </pc:picChg>
        <pc:picChg chg="add mod">
          <ac:chgData name="Filippo Zacchei" userId="16c263db-1aa1-43a1-89a3-2aa989064ad6" providerId="ADAL" clId="{3C800DCB-D87B-5B3B-BE56-C7D81653B0F3}" dt="2025-10-01T23:52:36.505" v="845" actId="1076"/>
          <ac:picMkLst>
            <pc:docMk/>
            <pc:sldMk cId="2294924358" sldId="257"/>
            <ac:picMk id="34" creationId="{E9699E93-6385-238C-C8DF-D88453BF4B63}"/>
          </ac:picMkLst>
        </pc:picChg>
        <pc:picChg chg="mod">
          <ac:chgData name="Filippo Zacchei" userId="16c263db-1aa1-43a1-89a3-2aa989064ad6" providerId="ADAL" clId="{3C800DCB-D87B-5B3B-BE56-C7D81653B0F3}" dt="2025-10-02T00:04:30.320" v="1105" actId="1076"/>
          <ac:picMkLst>
            <pc:docMk/>
            <pc:sldMk cId="2294924358" sldId="257"/>
            <ac:picMk id="56" creationId="{9F65DB39-29FB-2E33-4BF1-1F72D83BCB3D}"/>
          </ac:picMkLst>
        </pc:picChg>
        <pc:picChg chg="del">
          <ac:chgData name="Filippo Zacchei" userId="16c263db-1aa1-43a1-89a3-2aa989064ad6" providerId="ADAL" clId="{3C800DCB-D87B-5B3B-BE56-C7D81653B0F3}" dt="2025-10-01T23:40:36.940" v="641" actId="478"/>
          <ac:picMkLst>
            <pc:docMk/>
            <pc:sldMk cId="2294924358" sldId="257"/>
            <ac:picMk id="57" creationId="{ACFDB36B-FD95-3F9D-B78D-F8C776A5F9A0}"/>
          </ac:picMkLst>
        </pc:picChg>
        <pc:cxnChg chg="del mod">
          <ac:chgData name="Filippo Zacchei" userId="16c263db-1aa1-43a1-89a3-2aa989064ad6" providerId="ADAL" clId="{3C800DCB-D87B-5B3B-BE56-C7D81653B0F3}" dt="2025-10-01T23:34:25.791" v="621" actId="478"/>
          <ac:cxnSpMkLst>
            <pc:docMk/>
            <pc:sldMk cId="2294924358" sldId="257"/>
            <ac:cxnSpMk id="33" creationId="{1E339F1D-E104-D9F6-3345-BD36952D73C7}"/>
          </ac:cxnSpMkLst>
        </pc:cxnChg>
        <pc:cxnChg chg="del mod">
          <ac:chgData name="Filippo Zacchei" userId="16c263db-1aa1-43a1-89a3-2aa989064ad6" providerId="ADAL" clId="{3C800DCB-D87B-5B3B-BE56-C7D81653B0F3}" dt="2025-10-01T23:35:22.125" v="632" actId="478"/>
          <ac:cxnSpMkLst>
            <pc:docMk/>
            <pc:sldMk cId="2294924358" sldId="257"/>
            <ac:cxnSpMk id="35" creationId="{2BEAAF6E-4BEE-5A2C-34D3-BFCE1A8D4130}"/>
          </ac:cxnSpMkLst>
        </pc:cxnChg>
        <pc:cxnChg chg="add mod">
          <ac:chgData name="Filippo Zacchei" userId="16c263db-1aa1-43a1-89a3-2aa989064ad6" providerId="ADAL" clId="{3C800DCB-D87B-5B3B-BE56-C7D81653B0F3}" dt="2025-10-01T23:57:16.920" v="958" actId="14100"/>
          <ac:cxnSpMkLst>
            <pc:docMk/>
            <pc:sldMk cId="2294924358" sldId="257"/>
            <ac:cxnSpMk id="37" creationId="{1B1E41E7-9884-9AD4-1368-6530CA58ED0F}"/>
          </ac:cxnSpMkLst>
        </pc:cxnChg>
        <pc:cxnChg chg="del mod">
          <ac:chgData name="Filippo Zacchei" userId="16c263db-1aa1-43a1-89a3-2aa989064ad6" providerId="ADAL" clId="{3C800DCB-D87B-5B3B-BE56-C7D81653B0F3}" dt="2025-10-01T23:40:34.749" v="639" actId="478"/>
          <ac:cxnSpMkLst>
            <pc:docMk/>
            <pc:sldMk cId="2294924358" sldId="257"/>
            <ac:cxnSpMk id="39" creationId="{8BEF1AEA-B968-96FA-8921-8367C3A76ADB}"/>
          </ac:cxnSpMkLst>
        </pc:cxnChg>
        <pc:cxnChg chg="add mod">
          <ac:chgData name="Filippo Zacchei" userId="16c263db-1aa1-43a1-89a3-2aa989064ad6" providerId="ADAL" clId="{3C800DCB-D87B-5B3B-BE56-C7D81653B0F3}" dt="2025-10-01T23:56:52.947" v="952" actId="14100"/>
          <ac:cxnSpMkLst>
            <pc:docMk/>
            <pc:sldMk cId="2294924358" sldId="257"/>
            <ac:cxnSpMk id="46" creationId="{913F4DB2-C933-407F-4353-4D89B64B1E2B}"/>
          </ac:cxnSpMkLst>
        </pc:cxnChg>
        <pc:cxnChg chg="add mod">
          <ac:chgData name="Filippo Zacchei" userId="16c263db-1aa1-43a1-89a3-2aa989064ad6" providerId="ADAL" clId="{3C800DCB-D87B-5B3B-BE56-C7D81653B0F3}" dt="2025-10-01T23:58:53.378" v="1010" actId="14100"/>
          <ac:cxnSpMkLst>
            <pc:docMk/>
            <pc:sldMk cId="2294924358" sldId="257"/>
            <ac:cxnSpMk id="50" creationId="{662D424E-8E98-72D4-F077-D9D67C35840C}"/>
          </ac:cxnSpMkLst>
        </pc:cxnChg>
        <pc:cxnChg chg="add del mod">
          <ac:chgData name="Filippo Zacchei" userId="16c263db-1aa1-43a1-89a3-2aa989064ad6" providerId="ADAL" clId="{3C800DCB-D87B-5B3B-BE56-C7D81653B0F3}" dt="2025-10-01T23:54:46.035" v="894" actId="478"/>
          <ac:cxnSpMkLst>
            <pc:docMk/>
            <pc:sldMk cId="2294924358" sldId="257"/>
            <ac:cxnSpMk id="54" creationId="{DF182EE1-C9D5-56BD-5B64-10DBB31F712B}"/>
          </ac:cxnSpMkLst>
        </pc:cxnChg>
        <pc:cxnChg chg="del">
          <ac:chgData name="Filippo Zacchei" userId="16c263db-1aa1-43a1-89a3-2aa989064ad6" providerId="ADAL" clId="{3C800DCB-D87B-5B3B-BE56-C7D81653B0F3}" dt="2025-10-01T23:40:38.085" v="642" actId="478"/>
          <ac:cxnSpMkLst>
            <pc:docMk/>
            <pc:sldMk cId="2294924358" sldId="257"/>
            <ac:cxnSpMk id="62" creationId="{554F59A2-CD7E-D30E-0D53-D9ADEABDD669}"/>
          </ac:cxnSpMkLst>
        </pc:cxnChg>
        <pc:cxnChg chg="add mod">
          <ac:chgData name="Filippo Zacchei" userId="16c263db-1aa1-43a1-89a3-2aa989064ad6" providerId="ADAL" clId="{3C800DCB-D87B-5B3B-BE56-C7D81653B0F3}" dt="2025-10-01T23:58:47.727" v="1009" actId="1038"/>
          <ac:cxnSpMkLst>
            <pc:docMk/>
            <pc:sldMk cId="2294924358" sldId="257"/>
            <ac:cxnSpMk id="63" creationId="{26B39B54-1534-7E9C-BA10-BBCDF42D649E}"/>
          </ac:cxnSpMkLst>
        </pc:cxnChg>
        <pc:cxnChg chg="add del mod">
          <ac:chgData name="Filippo Zacchei" userId="16c263db-1aa1-43a1-89a3-2aa989064ad6" providerId="ADAL" clId="{3C800DCB-D87B-5B3B-BE56-C7D81653B0F3}" dt="2025-10-02T00:01:40.688" v="1068" actId="478"/>
          <ac:cxnSpMkLst>
            <pc:docMk/>
            <pc:sldMk cId="2294924358" sldId="257"/>
            <ac:cxnSpMk id="98" creationId="{707AA3E8-C335-4F51-DA66-F1D522BA3183}"/>
          </ac:cxnSpMkLst>
        </pc:cxnChg>
        <pc:cxnChg chg="add del mod">
          <ac:chgData name="Filippo Zacchei" userId="16c263db-1aa1-43a1-89a3-2aa989064ad6" providerId="ADAL" clId="{3C800DCB-D87B-5B3B-BE56-C7D81653B0F3}" dt="2025-10-02T00:01:47.482" v="1071" actId="478"/>
          <ac:cxnSpMkLst>
            <pc:docMk/>
            <pc:sldMk cId="2294924358" sldId="257"/>
            <ac:cxnSpMk id="100" creationId="{C2C326FF-F714-6A35-7CE8-6BAD0EC7B149}"/>
          </ac:cxnSpMkLst>
        </pc:cxnChg>
        <pc:cxnChg chg="add del mod">
          <ac:chgData name="Filippo Zacchei" userId="16c263db-1aa1-43a1-89a3-2aa989064ad6" providerId="ADAL" clId="{3C800DCB-D87B-5B3B-BE56-C7D81653B0F3}" dt="2025-10-02T00:01:49.474" v="1073" actId="478"/>
          <ac:cxnSpMkLst>
            <pc:docMk/>
            <pc:sldMk cId="2294924358" sldId="257"/>
            <ac:cxnSpMk id="107" creationId="{30648987-3DA3-10EC-6C0B-514B2786B9DE}"/>
          </ac:cxnSpMkLst>
        </pc:cxnChg>
        <pc:cxnChg chg="add del mod">
          <ac:chgData name="Filippo Zacchei" userId="16c263db-1aa1-43a1-89a3-2aa989064ad6" providerId="ADAL" clId="{3C800DCB-D87B-5B3B-BE56-C7D81653B0F3}" dt="2025-10-02T00:01:48.462" v="1072" actId="478"/>
          <ac:cxnSpMkLst>
            <pc:docMk/>
            <pc:sldMk cId="2294924358" sldId="257"/>
            <ac:cxnSpMk id="111" creationId="{446399FE-976F-939D-93A6-B27E63DAD53F}"/>
          </ac:cxnSpMkLst>
        </pc:cxnChg>
        <pc:cxnChg chg="add mod">
          <ac:chgData name="Filippo Zacchei" userId="16c263db-1aa1-43a1-89a3-2aa989064ad6" providerId="ADAL" clId="{3C800DCB-D87B-5B3B-BE56-C7D81653B0F3}" dt="2025-10-02T00:02:55.768" v="1083" actId="14100"/>
          <ac:cxnSpMkLst>
            <pc:docMk/>
            <pc:sldMk cId="2294924358" sldId="257"/>
            <ac:cxnSpMk id="126" creationId="{A74442FE-5C76-293A-D2A1-94EAF25C0D44}"/>
          </ac:cxnSpMkLst>
        </pc:cxnChg>
        <pc:cxnChg chg="add mod">
          <ac:chgData name="Filippo Zacchei" userId="16c263db-1aa1-43a1-89a3-2aa989064ad6" providerId="ADAL" clId="{3C800DCB-D87B-5B3B-BE56-C7D81653B0F3}" dt="2025-10-02T00:03:24.345" v="1091" actId="14100"/>
          <ac:cxnSpMkLst>
            <pc:docMk/>
            <pc:sldMk cId="2294924358" sldId="257"/>
            <ac:cxnSpMk id="129" creationId="{814FA892-64C3-5D4A-4530-5799CBCFB15F}"/>
          </ac:cxnSpMkLst>
        </pc:cxnChg>
        <pc:cxnChg chg="add mod">
          <ac:chgData name="Filippo Zacchei" userId="16c263db-1aa1-43a1-89a3-2aa989064ad6" providerId="ADAL" clId="{3C800DCB-D87B-5B3B-BE56-C7D81653B0F3}" dt="2025-10-02T00:03:13.109" v="1090" actId="14100"/>
          <ac:cxnSpMkLst>
            <pc:docMk/>
            <pc:sldMk cId="2294924358" sldId="257"/>
            <ac:cxnSpMk id="134" creationId="{E1E60645-83B4-C63A-64F7-96FE67F1E064}"/>
          </ac:cxnSpMkLst>
        </pc:cxnChg>
        <pc:cxnChg chg="add mod">
          <ac:chgData name="Filippo Zacchei" userId="16c263db-1aa1-43a1-89a3-2aa989064ad6" providerId="ADAL" clId="{3C800DCB-D87B-5B3B-BE56-C7D81653B0F3}" dt="2025-10-02T00:03:08.864" v="1089" actId="14100"/>
          <ac:cxnSpMkLst>
            <pc:docMk/>
            <pc:sldMk cId="2294924358" sldId="257"/>
            <ac:cxnSpMk id="137" creationId="{04EFCA6F-87F8-E09F-A92D-BB8396CA8C64}"/>
          </ac:cxnSpMkLst>
        </pc:cxnChg>
        <pc:cxnChg chg="add mod">
          <ac:chgData name="Filippo Zacchei" userId="16c263db-1aa1-43a1-89a3-2aa989064ad6" providerId="ADAL" clId="{3C800DCB-D87B-5B3B-BE56-C7D81653B0F3}" dt="2025-10-02T00:04:28.552" v="1104" actId="14100"/>
          <ac:cxnSpMkLst>
            <pc:docMk/>
            <pc:sldMk cId="2294924358" sldId="257"/>
            <ac:cxnSpMk id="143" creationId="{59849E75-7664-FDA5-2B89-D47769DC3D93}"/>
          </ac:cxnSpMkLst>
        </pc:cxnChg>
      </pc:sldChg>
      <pc:sldMasterChg chg="modSp modSldLayout">
        <pc:chgData name="Filippo Zacchei" userId="16c263db-1aa1-43a1-89a3-2aa989064ad6" providerId="ADAL" clId="{3C800DCB-D87B-5B3B-BE56-C7D81653B0F3}" dt="2025-10-01T23:42:30.027" v="662"/>
        <pc:sldMasterMkLst>
          <pc:docMk/>
          <pc:sldMasterMk cId="713541659" sldId="2147483648"/>
        </pc:sldMasterMkLst>
        <pc:spChg chg="mod">
          <ac:chgData name="Filippo Zacchei" userId="16c263db-1aa1-43a1-89a3-2aa989064ad6" providerId="ADAL" clId="{3C800DCB-D87B-5B3B-BE56-C7D81653B0F3}" dt="2025-10-01T23:42:30.027" v="662"/>
          <ac:spMkLst>
            <pc:docMk/>
            <pc:sldMasterMk cId="713541659" sldId="2147483648"/>
            <ac:spMk id="2" creationId="{CC2FF77F-54FA-D29F-DB8B-522E59AADE4D}"/>
          </ac:spMkLst>
        </pc:spChg>
        <pc:spChg chg="mod">
          <ac:chgData name="Filippo Zacchei" userId="16c263db-1aa1-43a1-89a3-2aa989064ad6" providerId="ADAL" clId="{3C800DCB-D87B-5B3B-BE56-C7D81653B0F3}" dt="2025-10-01T23:42:30.027" v="662"/>
          <ac:spMkLst>
            <pc:docMk/>
            <pc:sldMasterMk cId="713541659" sldId="2147483648"/>
            <ac:spMk id="3" creationId="{8E2AA2A0-AF36-2C41-7AD4-1FBAE07B23C6}"/>
          </ac:spMkLst>
        </pc:spChg>
        <pc:spChg chg="mod">
          <ac:chgData name="Filippo Zacchei" userId="16c263db-1aa1-43a1-89a3-2aa989064ad6" providerId="ADAL" clId="{3C800DCB-D87B-5B3B-BE56-C7D81653B0F3}" dt="2025-10-01T23:42:30.027" v="662"/>
          <ac:spMkLst>
            <pc:docMk/>
            <pc:sldMasterMk cId="713541659" sldId="2147483648"/>
            <ac:spMk id="4" creationId="{27B6EAB3-F7EA-7ACD-2248-883FF68F6268}"/>
          </ac:spMkLst>
        </pc:spChg>
        <pc:spChg chg="mod">
          <ac:chgData name="Filippo Zacchei" userId="16c263db-1aa1-43a1-89a3-2aa989064ad6" providerId="ADAL" clId="{3C800DCB-D87B-5B3B-BE56-C7D81653B0F3}" dt="2025-10-01T23:42:30.027" v="662"/>
          <ac:spMkLst>
            <pc:docMk/>
            <pc:sldMasterMk cId="713541659" sldId="2147483648"/>
            <ac:spMk id="5" creationId="{D7FC59D8-56B7-F262-C7A8-1B4D9D39E1CC}"/>
          </ac:spMkLst>
        </pc:spChg>
        <pc:spChg chg="mod">
          <ac:chgData name="Filippo Zacchei" userId="16c263db-1aa1-43a1-89a3-2aa989064ad6" providerId="ADAL" clId="{3C800DCB-D87B-5B3B-BE56-C7D81653B0F3}" dt="2025-10-01T23:42:30.027" v="662"/>
          <ac:spMkLst>
            <pc:docMk/>
            <pc:sldMasterMk cId="713541659" sldId="2147483648"/>
            <ac:spMk id="6" creationId="{DB2A2BF3-1C88-65FA-51E8-C01E8938F248}"/>
          </ac:spMkLst>
        </pc:sp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1342474375" sldId="2147483649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342474375" sldId="2147483649"/>
              <ac:spMk id="2" creationId="{7EDEE30E-B699-F33A-173D-A8DC2F30DD17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342474375" sldId="2147483649"/>
              <ac:spMk id="3" creationId="{16BCA4A5-813C-64E4-1314-372E0CE1E3F9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1125104044" sldId="2147483651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125104044" sldId="2147483651"/>
              <ac:spMk id="2" creationId="{9EB8E4B8-5CAB-C544-9CE7-8CED2EBED376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125104044" sldId="2147483651"/>
              <ac:spMk id="3" creationId="{03CAFFCF-86C4-9485-9A6B-B171DAB28E3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3097267859" sldId="2147483652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3097267859" sldId="2147483652"/>
              <ac:spMk id="3" creationId="{5CEA8B57-0468-9DD6-EC83-AEC50929E963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3097267859" sldId="2147483652"/>
              <ac:spMk id="4" creationId="{81C837D3-5190-5EEF-1559-95145664DC6C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4212776836" sldId="2147483653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4212776836" sldId="2147483653"/>
              <ac:spMk id="2" creationId="{E00066BB-7632-25A6-C99A-5B06168A93AB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4212776836" sldId="2147483653"/>
              <ac:spMk id="3" creationId="{CD1D93F4-0039-1C72-0D61-FDB3351D6D83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4212776836" sldId="2147483653"/>
              <ac:spMk id="4" creationId="{AE0B8CD4-3F4E-1D3D-FA90-6B142EFE0086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4212776836" sldId="2147483653"/>
              <ac:spMk id="5" creationId="{0AE6C1AE-9C72-C870-54BA-9E0F3D3BF393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4212776836" sldId="2147483653"/>
              <ac:spMk id="6" creationId="{CF072BBC-1DBC-ECD0-8607-77BD9835A85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1282442203" sldId="2147483656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282442203" sldId="2147483656"/>
              <ac:spMk id="2" creationId="{78F0A9FE-D5B2-B21E-2EE0-354B2E874774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282442203" sldId="2147483656"/>
              <ac:spMk id="3" creationId="{DC2C4713-52E0-8BE2-3AA5-FB8204159712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1282442203" sldId="2147483656"/>
              <ac:spMk id="4" creationId="{573BDD0C-AE9D-7BE9-581D-CF284D8A3A4F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3132063716" sldId="2147483657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3132063716" sldId="2147483657"/>
              <ac:spMk id="2" creationId="{D9204283-8756-871E-8F53-D56F09E42E17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3132063716" sldId="2147483657"/>
              <ac:spMk id="3" creationId="{4A038A88-D549-4E4A-B5FD-3093D9B931B2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3132063716" sldId="2147483657"/>
              <ac:spMk id="4" creationId="{6E695C8E-F006-2922-6C40-3D1D5FE08542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2:30.027" v="662"/>
          <pc:sldLayoutMkLst>
            <pc:docMk/>
            <pc:sldMasterMk cId="713541659" sldId="2147483648"/>
            <pc:sldLayoutMk cId="2185564568" sldId="2147483659"/>
          </pc:sldLayoutMkLst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2185564568" sldId="2147483659"/>
              <ac:spMk id="2" creationId="{9B34E28E-265C-2A02-CD39-795732524900}"/>
            </ac:spMkLst>
          </pc:spChg>
          <pc:spChg chg="mod">
            <ac:chgData name="Filippo Zacchei" userId="16c263db-1aa1-43a1-89a3-2aa989064ad6" providerId="ADAL" clId="{3C800DCB-D87B-5B3B-BE56-C7D81653B0F3}" dt="2025-10-01T23:42:30.027" v="662"/>
            <ac:spMkLst>
              <pc:docMk/>
              <pc:sldMasterMk cId="713541659" sldId="2147483648"/>
              <pc:sldLayoutMk cId="2185564568" sldId="2147483659"/>
              <ac:spMk id="3" creationId="{0F0CD354-240E-7DAB-D118-2DC15FF51907}"/>
            </ac:spMkLst>
          </pc:spChg>
        </pc:sldLayoutChg>
      </pc:sldMasterChg>
      <pc:sldMasterChg chg="modSp modSldLayout">
        <pc:chgData name="Filippo Zacchei" userId="16c263db-1aa1-43a1-89a3-2aa989064ad6" providerId="ADAL" clId="{3C800DCB-D87B-5B3B-BE56-C7D81653B0F3}" dt="2025-10-01T23:44:16.483" v="691"/>
        <pc:sldMasterMkLst>
          <pc:docMk/>
          <pc:sldMasterMk cId="4144565329" sldId="2147483660"/>
        </pc:sldMasterMkLst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asterMk cId="4144565329" sldId="2147483660"/>
            <ac:spMk id="2" creationId="{00000000-0000-0000-0000-000000000000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asterMk cId="4144565329" sldId="2147483660"/>
            <ac:spMk id="3" creationId="{00000000-0000-0000-0000-000000000000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asterMk cId="4144565329" sldId="2147483660"/>
            <ac:spMk id="4" creationId="{00000000-0000-0000-0000-000000000000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asterMk cId="4144565329" sldId="2147483660"/>
            <ac:spMk id="5" creationId="{00000000-0000-0000-0000-000000000000}"/>
          </ac:spMkLst>
        </pc:spChg>
        <pc:spChg chg="mod">
          <ac:chgData name="Filippo Zacchei" userId="16c263db-1aa1-43a1-89a3-2aa989064ad6" providerId="ADAL" clId="{3C800DCB-D87B-5B3B-BE56-C7D81653B0F3}" dt="2025-10-01T23:44:16.483" v="691"/>
          <ac:spMkLst>
            <pc:docMk/>
            <pc:sldMasterMk cId="4144565329" sldId="2147483660"/>
            <ac:spMk id="6" creationId="{00000000-0000-0000-0000-000000000000}"/>
          </ac:spMkLst>
        </pc:sp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2204971430" sldId="2147483661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204971430" sldId="2147483661"/>
              <ac:spMk id="2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204971430" sldId="2147483661"/>
              <ac:spMk id="3" creationId="{00000000-0000-0000-0000-00000000000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814408055" sldId="2147483663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814408055" sldId="2147483663"/>
              <ac:spMk id="2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814408055" sldId="2147483663"/>
              <ac:spMk id="3" creationId="{00000000-0000-0000-0000-00000000000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3204542642" sldId="2147483664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3204542642" sldId="2147483664"/>
              <ac:spMk id="3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3204542642" sldId="2147483664"/>
              <ac:spMk id="4" creationId="{00000000-0000-0000-0000-00000000000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4288499761" sldId="2147483665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288499761" sldId="2147483665"/>
              <ac:spMk id="2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288499761" sldId="2147483665"/>
              <ac:spMk id="3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288499761" sldId="2147483665"/>
              <ac:spMk id="4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288499761" sldId="2147483665"/>
              <ac:spMk id="5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288499761" sldId="2147483665"/>
              <ac:spMk id="6" creationId="{00000000-0000-0000-0000-00000000000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2964772559" sldId="2147483668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964772559" sldId="2147483668"/>
              <ac:spMk id="2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964772559" sldId="2147483668"/>
              <ac:spMk id="3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964772559" sldId="2147483668"/>
              <ac:spMk id="4" creationId="{00000000-0000-0000-0000-00000000000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4131661650" sldId="2147483669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131661650" sldId="2147483669"/>
              <ac:spMk id="2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131661650" sldId="2147483669"/>
              <ac:spMk id="3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4131661650" sldId="2147483669"/>
              <ac:spMk id="4" creationId="{00000000-0000-0000-0000-000000000000}"/>
            </ac:spMkLst>
          </pc:spChg>
        </pc:sldLayoutChg>
        <pc:sldLayoutChg chg="modSp">
          <pc:chgData name="Filippo Zacchei" userId="16c263db-1aa1-43a1-89a3-2aa989064ad6" providerId="ADAL" clId="{3C800DCB-D87B-5B3B-BE56-C7D81653B0F3}" dt="2025-10-01T23:44:16.483" v="691"/>
          <pc:sldLayoutMkLst>
            <pc:docMk/>
            <pc:sldMasterMk cId="4144565329" sldId="2147483660"/>
            <pc:sldLayoutMk cId="288040655" sldId="2147483671"/>
          </pc:sldLayoutMkLst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88040655" sldId="2147483671"/>
              <ac:spMk id="2" creationId="{00000000-0000-0000-0000-000000000000}"/>
            </ac:spMkLst>
          </pc:spChg>
          <pc:spChg chg="mod">
            <ac:chgData name="Filippo Zacchei" userId="16c263db-1aa1-43a1-89a3-2aa989064ad6" providerId="ADAL" clId="{3C800DCB-D87B-5B3B-BE56-C7D81653B0F3}" dt="2025-10-01T23:44:16.483" v="691"/>
            <ac:spMkLst>
              <pc:docMk/>
              <pc:sldMasterMk cId="4144565329" sldId="2147483660"/>
              <pc:sldLayoutMk cId="28804065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A07F0-603A-0846-A7EF-E5AF714BA2D8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575CF-C2C4-954A-91A7-93CEB024D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3200" y="1143000"/>
            <a:ext cx="12344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Dots are very small: everything should be made much bigger</a:t>
            </a:r>
          </a:p>
          <a:p>
            <a:endParaRPr lang="en-US" dirty="0"/>
          </a:p>
          <a:p>
            <a:r>
              <a:rPr lang="en-US" dirty="0"/>
              <a:t>Reduce the </a:t>
            </a:r>
            <a:r>
              <a:rPr lang="en-US" dirty="0" err="1"/>
              <a:t>tiks</a:t>
            </a:r>
            <a:r>
              <a:rPr lang="en-US" dirty="0"/>
              <a:t> to much less</a:t>
            </a:r>
          </a:p>
          <a:p>
            <a:endParaRPr lang="en-US" dirty="0"/>
          </a:p>
          <a:p>
            <a:r>
              <a:rPr lang="en-US" dirty="0"/>
              <a:t>Try to put the trajectory </a:t>
            </a:r>
            <a:r>
              <a:rPr lang="en-US" dirty="0" err="1"/>
              <a:t>dshed</a:t>
            </a:r>
            <a:r>
              <a:rPr lang="en-US" dirty="0"/>
              <a:t> below</a:t>
            </a:r>
          </a:p>
          <a:p>
            <a:endParaRPr lang="en-US" dirty="0"/>
          </a:p>
          <a:p>
            <a:r>
              <a:rPr lang="en-US" dirty="0"/>
              <a:t>Write the name of the two cases in the box</a:t>
            </a:r>
          </a:p>
          <a:p>
            <a:endParaRPr lang="en-US" dirty="0"/>
          </a:p>
          <a:p>
            <a:r>
              <a:rPr lang="en-US" dirty="0"/>
              <a:t>draw </a:t>
            </a:r>
            <a:r>
              <a:rPr lang="en-US" dirty="0" err="1"/>
              <a:t>onw</a:t>
            </a:r>
            <a:r>
              <a:rPr lang="en-US" dirty="0"/>
              <a:t> box for ODE and ONE for PDE</a:t>
            </a:r>
          </a:p>
          <a:p>
            <a:endParaRPr lang="en-US" dirty="0"/>
          </a:p>
          <a:p>
            <a:r>
              <a:rPr lang="en-US" dirty="0"/>
              <a:t>First column </a:t>
            </a:r>
          </a:p>
          <a:p>
            <a:endParaRPr lang="en-US" dirty="0"/>
          </a:p>
          <a:p>
            <a:r>
              <a:rPr lang="en-US" dirty="0"/>
              <a:t>1. Collect Data ______</a:t>
            </a:r>
          </a:p>
          <a:p>
            <a:r>
              <a:rPr lang="en-US" dirty="0"/>
              <a:t>2. Estimate Noise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label for the noise of the PDE</a:t>
            </a:r>
          </a:p>
          <a:p>
            <a:r>
              <a:rPr lang="en-US" dirty="0"/>
              <a:t>Put on the same line and try to align arrows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Reduce time points in the PDE trajectories</a:t>
            </a:r>
          </a:p>
          <a:p>
            <a:r>
              <a:rPr lang="en-US" dirty="0"/>
              <a:t>Try to simplify the </a:t>
            </a:r>
            <a:r>
              <a:rPr lang="en-US" dirty="0" err="1"/>
              <a:t>legedns</a:t>
            </a:r>
            <a:r>
              <a:rPr lang="en-US" dirty="0"/>
              <a:t> by using 1x noise, 2x noise, 5x noise</a:t>
            </a:r>
          </a:p>
          <a:p>
            <a:endParaRPr lang="en-US" dirty="0"/>
          </a:p>
          <a:p>
            <a:r>
              <a:rPr lang="en-US" dirty="0"/>
              <a:t>Estimate Fidelity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75CF-C2C4-954A-91A7-93CEB024D5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4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43200" y="1143000"/>
            <a:ext cx="12344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taht</a:t>
            </a:r>
            <a:r>
              <a:rPr lang="en-US" dirty="0"/>
              <a:t> it is the blue</a:t>
            </a:r>
          </a:p>
          <a:p>
            <a:r>
              <a:rPr lang="en-US" dirty="0" err="1"/>
              <a:t>threee</a:t>
            </a:r>
            <a:r>
              <a:rPr lang="en-US" dirty="0"/>
              <a:t> ensemble </a:t>
            </a:r>
            <a:r>
              <a:rPr lang="en-US" dirty="0" err="1"/>
              <a:t>sindy</a:t>
            </a:r>
            <a:endParaRPr lang="en-US" dirty="0"/>
          </a:p>
          <a:p>
            <a:r>
              <a:rPr lang="en-US" dirty="0"/>
              <a:t>remove standard Sindy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575CF-C2C4-954A-91A7-93CEB024D5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0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2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2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4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2" y="1709738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2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5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6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7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6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6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DCC9E-B97F-914E-A7B2-D8C4C58E613A}" type="datetimeFigureOut">
              <a:rPr lang="en-US" smtClean="0"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C8F6D-92E3-104F-9195-94D17AD7F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5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5.sv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0F71A98F-AB7F-03CD-BF43-C9497E57C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136859" y="3853712"/>
            <a:ext cx="4867971" cy="30424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724DB57-9CD9-11B4-7D8F-9A9EE7565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726" y="505292"/>
            <a:ext cx="4330221" cy="304248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C7AA95F-76B3-94C3-1B9E-54D5751BC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4158723" y="606049"/>
            <a:ext cx="4867955" cy="30081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A47D21E-132B-9050-0CC5-12B3CA3539D9}"/>
              </a:ext>
            </a:extLst>
          </p:cNvPr>
          <p:cNvSpPr/>
          <p:nvPr/>
        </p:nvSpPr>
        <p:spPr>
          <a:xfrm>
            <a:off x="9509666" y="3037343"/>
            <a:ext cx="68324" cy="6832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D299C4-B5A8-2EF4-6AE5-E23D04280C6C}"/>
              </a:ext>
            </a:extLst>
          </p:cNvPr>
          <p:cNvSpPr/>
          <p:nvPr/>
        </p:nvSpPr>
        <p:spPr>
          <a:xfrm>
            <a:off x="10746321" y="1886316"/>
            <a:ext cx="68324" cy="6832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199525-5267-789A-2F1C-8CE0AA624DC6}"/>
              </a:ext>
            </a:extLst>
          </p:cNvPr>
          <p:cNvSpPr/>
          <p:nvPr/>
        </p:nvSpPr>
        <p:spPr>
          <a:xfrm>
            <a:off x="12246951" y="1141154"/>
            <a:ext cx="68324" cy="6832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0958B0D-A6BB-64CE-B8B8-E03BE43322C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3428"/>
          <a:stretch>
            <a:fillRect/>
          </a:stretch>
        </p:blipFill>
        <p:spPr>
          <a:xfrm>
            <a:off x="8412060" y="3941125"/>
            <a:ext cx="5028663" cy="2563638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CF0E283-4A13-076E-AC1A-6AADE59ADBCC}"/>
              </a:ext>
            </a:extLst>
          </p:cNvPr>
          <p:cNvSpPr/>
          <p:nvPr/>
        </p:nvSpPr>
        <p:spPr>
          <a:xfrm>
            <a:off x="12073793" y="5165799"/>
            <a:ext cx="68324" cy="68324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B1AE3D-8EDB-BECB-6C96-E7C2F53D59C2}"/>
              </a:ext>
            </a:extLst>
          </p:cNvPr>
          <p:cNvSpPr/>
          <p:nvPr/>
        </p:nvSpPr>
        <p:spPr>
          <a:xfrm>
            <a:off x="9513351" y="5188782"/>
            <a:ext cx="68324" cy="6832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F20A5C-57A1-F411-A9BB-06692D1C5D94}"/>
              </a:ext>
            </a:extLst>
          </p:cNvPr>
          <p:cNvSpPr txBox="1"/>
          <p:nvPr/>
        </p:nvSpPr>
        <p:spPr>
          <a:xfrm rot="16200000">
            <a:off x="7722768" y="184186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ODE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B262143-725E-3E5C-55C8-ADB5BDFA367B}"/>
              </a:ext>
            </a:extLst>
          </p:cNvPr>
          <p:cNvCxnSpPr>
            <a:cxnSpLocks/>
          </p:cNvCxnSpPr>
          <p:nvPr/>
        </p:nvCxnSpPr>
        <p:spPr>
          <a:xfrm>
            <a:off x="9577992" y="3071505"/>
            <a:ext cx="4927067" cy="12700"/>
          </a:xfrm>
          <a:prstGeom prst="bentConnector3">
            <a:avLst>
              <a:gd name="adj1" fmla="val 50000"/>
            </a:avLst>
          </a:prstGeom>
          <a:ln w="2540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104D1E7-9060-3F79-66BD-C9F40849577C}"/>
              </a:ext>
            </a:extLst>
          </p:cNvPr>
          <p:cNvCxnSpPr>
            <a:cxnSpLocks/>
          </p:cNvCxnSpPr>
          <p:nvPr/>
        </p:nvCxnSpPr>
        <p:spPr>
          <a:xfrm>
            <a:off x="10846877" y="1915876"/>
            <a:ext cx="3658180" cy="808026"/>
          </a:xfrm>
          <a:prstGeom prst="bentConnector3">
            <a:avLst>
              <a:gd name="adj1" fmla="val -727"/>
            </a:avLst>
          </a:prstGeom>
          <a:ln w="25400"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E3A5B10-71BC-E005-670F-C92D4F2DA044}"/>
              </a:ext>
            </a:extLst>
          </p:cNvPr>
          <p:cNvCxnSpPr>
            <a:cxnSpLocks/>
          </p:cNvCxnSpPr>
          <p:nvPr/>
        </p:nvCxnSpPr>
        <p:spPr>
          <a:xfrm>
            <a:off x="12281113" y="1213169"/>
            <a:ext cx="2223946" cy="668547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D58842E-A185-8B48-0772-E2D309CB5E83}"/>
              </a:ext>
            </a:extLst>
          </p:cNvPr>
          <p:cNvSpPr txBox="1"/>
          <p:nvPr/>
        </p:nvSpPr>
        <p:spPr>
          <a:xfrm rot="16200000">
            <a:off x="7740402" y="503827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0F9E6B-F62C-672D-D25A-A9A8223A2A62}"/>
              </a:ext>
            </a:extLst>
          </p:cNvPr>
          <p:cNvSpPr txBox="1"/>
          <p:nvPr/>
        </p:nvSpPr>
        <p:spPr>
          <a:xfrm>
            <a:off x="10102560" y="-35035"/>
            <a:ext cx="16171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Acquire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F30D85-56A6-42B3-F7BE-74A2F104F925}"/>
              </a:ext>
            </a:extLst>
          </p:cNvPr>
          <p:cNvSpPr txBox="1"/>
          <p:nvPr/>
        </p:nvSpPr>
        <p:spPr>
          <a:xfrm>
            <a:off x="14942107" y="-25786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 Noise Impact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7CE6B28-924C-2CFD-0716-C134063765F5}"/>
              </a:ext>
            </a:extLst>
          </p:cNvPr>
          <p:cNvCxnSpPr>
            <a:cxnSpLocks/>
          </p:cNvCxnSpPr>
          <p:nvPr/>
        </p:nvCxnSpPr>
        <p:spPr>
          <a:xfrm>
            <a:off x="8497229" y="343546"/>
            <a:ext cx="101093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901C03-7213-9039-F5ED-DE2EA0CF121C}"/>
              </a:ext>
            </a:extLst>
          </p:cNvPr>
          <p:cNvCxnSpPr>
            <a:cxnSpLocks/>
          </p:cNvCxnSpPr>
          <p:nvPr/>
        </p:nvCxnSpPr>
        <p:spPr>
          <a:xfrm flipV="1">
            <a:off x="8227391" y="851983"/>
            <a:ext cx="0" cy="2253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6068547-EAF0-3661-8337-91A816018947}"/>
              </a:ext>
            </a:extLst>
          </p:cNvPr>
          <p:cNvCxnSpPr>
            <a:cxnSpLocks/>
          </p:cNvCxnSpPr>
          <p:nvPr/>
        </p:nvCxnSpPr>
        <p:spPr>
          <a:xfrm flipV="1">
            <a:off x="8227391" y="4038763"/>
            <a:ext cx="0" cy="22536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E8EE695E-02C9-2B0B-400E-2C5971DB5043}"/>
              </a:ext>
            </a:extLst>
          </p:cNvPr>
          <p:cNvCxnSpPr>
            <a:cxnSpLocks/>
            <a:stCxn id="29" idx="4"/>
          </p:cNvCxnSpPr>
          <p:nvPr/>
        </p:nvCxnSpPr>
        <p:spPr>
          <a:xfrm rot="5400000" flipH="1" flipV="1">
            <a:off x="11953496" y="2668591"/>
            <a:ext cx="182535" cy="4994499"/>
          </a:xfrm>
          <a:prstGeom prst="bentConnector4">
            <a:avLst>
              <a:gd name="adj1" fmla="val -125236"/>
              <a:gd name="adj2" fmla="val 89753"/>
            </a:avLst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F02C4BC-5EF5-A103-6641-5473C3059979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12142117" y="4864029"/>
            <a:ext cx="2399896" cy="335932"/>
          </a:xfrm>
          <a:prstGeom prst="bentConnector3">
            <a:avLst>
              <a:gd name="adj1" fmla="val 69196"/>
            </a:avLst>
          </a:prstGeom>
          <a:ln w="25400"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92DE64FC-E513-83D0-73F3-97567A55E2BE}"/>
              </a:ext>
            </a:extLst>
          </p:cNvPr>
          <p:cNvSpPr/>
          <p:nvPr/>
        </p:nvSpPr>
        <p:spPr>
          <a:xfrm rot="5400000">
            <a:off x="13331893" y="4398954"/>
            <a:ext cx="1192321" cy="26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26B39B54-1534-7E9C-BA10-BBCDF42D649E}"/>
              </a:ext>
            </a:extLst>
          </p:cNvPr>
          <p:cNvCxnSpPr>
            <a:cxnSpLocks/>
          </p:cNvCxnSpPr>
          <p:nvPr/>
        </p:nvCxnSpPr>
        <p:spPr>
          <a:xfrm flipV="1">
            <a:off x="6272687" y="4032212"/>
            <a:ext cx="1322131" cy="1577110"/>
          </a:xfrm>
          <a:prstGeom prst="bentConnector3">
            <a:avLst>
              <a:gd name="adj1" fmla="val 678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902057-2E45-FE0B-0DF7-156E971F48C8}"/>
              </a:ext>
            </a:extLst>
          </p:cNvPr>
          <p:cNvSpPr txBox="1"/>
          <p:nvPr/>
        </p:nvSpPr>
        <p:spPr>
          <a:xfrm>
            <a:off x="12291541" y="845182"/>
            <a:ext cx="1703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Ensembling</a:t>
            </a:r>
            <a:endParaRPr lang="en-US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9F65DB39-29FB-2E33-4BF1-1F72D83BC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201"/>
          <a:stretch>
            <a:fillRect/>
          </a:stretch>
        </p:blipFill>
        <p:spPr>
          <a:xfrm>
            <a:off x="19475669" y="1826163"/>
            <a:ext cx="7198160" cy="412504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65383E3-3E48-05A7-C381-443001652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18415" y="384842"/>
            <a:ext cx="4908969" cy="227469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CD388F2-BAFD-8AD2-63F1-96D49637B5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618415" y="4721003"/>
            <a:ext cx="4908969" cy="227469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161DA5F-43D7-8982-13AE-4576B6E16D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618415" y="2210151"/>
            <a:ext cx="4908969" cy="227469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4E2EFD96-A493-69D6-5CC5-E849CCF9F7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94823" y="2403352"/>
            <a:ext cx="4908969" cy="227469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8DACB-D462-A1D9-0FEC-E6371EF35EC3}"/>
              </a:ext>
            </a:extLst>
          </p:cNvPr>
          <p:cNvSpPr/>
          <p:nvPr/>
        </p:nvSpPr>
        <p:spPr>
          <a:xfrm>
            <a:off x="13339071" y="2194187"/>
            <a:ext cx="4257893" cy="26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FE9387-2A99-41AA-1005-1122FA9DD0E8}"/>
              </a:ext>
            </a:extLst>
          </p:cNvPr>
          <p:cNvSpPr/>
          <p:nvPr/>
        </p:nvSpPr>
        <p:spPr>
          <a:xfrm>
            <a:off x="13512412" y="4200916"/>
            <a:ext cx="4257893" cy="26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D8B11-C29F-D367-4981-AD362926273D}"/>
              </a:ext>
            </a:extLst>
          </p:cNvPr>
          <p:cNvSpPr/>
          <p:nvPr/>
        </p:nvSpPr>
        <p:spPr>
          <a:xfrm>
            <a:off x="13512411" y="6546313"/>
            <a:ext cx="4257893" cy="265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9699E93-6385-238C-C8DF-D88453BF4B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4974" y="157222"/>
            <a:ext cx="4330221" cy="3042482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1B1E41E7-9884-9AD4-1368-6530CA58ED0F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5306291" y="1708731"/>
            <a:ext cx="4622226" cy="6946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540C076-0ADC-E5AD-78C0-A782C75A49BC}"/>
              </a:ext>
            </a:extLst>
          </p:cNvPr>
          <p:cNvSpPr txBox="1"/>
          <p:nvPr/>
        </p:nvSpPr>
        <p:spPr>
          <a:xfrm>
            <a:off x="7546130" y="1204151"/>
            <a:ext cx="190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Assemble Library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13F4DB2-C933-407F-4353-4D89B64B1E2B}"/>
              </a:ext>
            </a:extLst>
          </p:cNvPr>
          <p:cNvCxnSpPr>
            <a:cxnSpLocks/>
            <a:endCxn id="71" idx="1"/>
          </p:cNvCxnSpPr>
          <p:nvPr/>
        </p:nvCxnSpPr>
        <p:spPr>
          <a:xfrm flipV="1">
            <a:off x="6275195" y="3482432"/>
            <a:ext cx="1319628" cy="983489"/>
          </a:xfrm>
          <a:prstGeom prst="bentConnector3">
            <a:avLst>
              <a:gd name="adj1" fmla="val 6049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662D424E-8E98-72D4-F077-D9D67C35840C}"/>
              </a:ext>
            </a:extLst>
          </p:cNvPr>
          <p:cNvCxnSpPr>
            <a:cxnSpLocks/>
          </p:cNvCxnSpPr>
          <p:nvPr/>
        </p:nvCxnSpPr>
        <p:spPr>
          <a:xfrm flipV="1">
            <a:off x="6275195" y="2875964"/>
            <a:ext cx="1319628" cy="1012724"/>
          </a:xfrm>
          <a:prstGeom prst="bentConnector3">
            <a:avLst>
              <a:gd name="adj1" fmla="val 521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D7548-FABC-0150-28D1-2AD18EDB99D7}"/>
              </a:ext>
            </a:extLst>
          </p:cNvPr>
          <p:cNvSpPr txBox="1"/>
          <p:nvPr/>
        </p:nvSpPr>
        <p:spPr>
          <a:xfrm>
            <a:off x="7315292" y="5099851"/>
            <a:ext cx="327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Samples by Importance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1263633-3064-6717-EAEB-B0AC6135B602}"/>
              </a:ext>
            </a:extLst>
          </p:cNvPr>
          <p:cNvSpPr/>
          <p:nvPr/>
        </p:nvSpPr>
        <p:spPr>
          <a:xfrm>
            <a:off x="7594823" y="2403352"/>
            <a:ext cx="4667387" cy="21581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69">
            <a:extLst>
              <a:ext uri="{FF2B5EF4-FFF2-40B4-BE49-F238E27FC236}">
                <a16:creationId xmlns:a16="http://schemas.microsoft.com/office/drawing/2014/main" id="{C546E897-C87D-CFBC-0AB4-F4FF6EF6B9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1676106" y="3641045"/>
            <a:ext cx="4867955" cy="3008190"/>
          </a:xfrm>
          <a:prstGeom prst="rect">
            <a:avLst/>
          </a:prstGeom>
        </p:spPr>
      </p:pic>
      <p:cxnSp>
        <p:nvCxnSpPr>
          <p:cNvPr id="126" name="Curved Connector 125">
            <a:extLst>
              <a:ext uri="{FF2B5EF4-FFF2-40B4-BE49-F238E27FC236}">
                <a16:creationId xmlns:a16="http://schemas.microsoft.com/office/drawing/2014/main" id="{A74442FE-5C76-293A-D2A1-94EAF25C0D44}"/>
              </a:ext>
            </a:extLst>
          </p:cNvPr>
          <p:cNvCxnSpPr>
            <a:cxnSpLocks/>
            <a:stCxn id="71" idx="3"/>
            <a:endCxn id="9" idx="1"/>
          </p:cNvCxnSpPr>
          <p:nvPr/>
        </p:nvCxnSpPr>
        <p:spPr>
          <a:xfrm flipV="1">
            <a:off x="12262210" y="1522191"/>
            <a:ext cx="1356205" cy="1960241"/>
          </a:xfrm>
          <a:prstGeom prst="curvedConnector3">
            <a:avLst>
              <a:gd name="adj1" fmla="val 29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814FA892-64C3-5D4A-4530-5799CBCFB15F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2262210" y="2849086"/>
            <a:ext cx="1356205" cy="6333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E1E60645-83B4-C63A-64F7-96FE67F1E064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2262210" y="3482432"/>
            <a:ext cx="1356205" cy="10490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>
            <a:extLst>
              <a:ext uri="{FF2B5EF4-FFF2-40B4-BE49-F238E27FC236}">
                <a16:creationId xmlns:a16="http://schemas.microsoft.com/office/drawing/2014/main" id="{04EFCA6F-87F8-E09F-A92D-BB8396CA8C64}"/>
              </a:ext>
            </a:extLst>
          </p:cNvPr>
          <p:cNvCxnSpPr>
            <a:cxnSpLocks/>
            <a:stCxn id="71" idx="3"/>
            <a:endCxn id="13" idx="1"/>
          </p:cNvCxnSpPr>
          <p:nvPr/>
        </p:nvCxnSpPr>
        <p:spPr>
          <a:xfrm>
            <a:off x="12262210" y="3482432"/>
            <a:ext cx="1356205" cy="2375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A711646F-62E7-9209-C645-3FD9A7460EC7}"/>
              </a:ext>
            </a:extLst>
          </p:cNvPr>
          <p:cNvSpPr/>
          <p:nvPr/>
        </p:nvSpPr>
        <p:spPr>
          <a:xfrm rot="10800000">
            <a:off x="18234990" y="712384"/>
            <a:ext cx="584787" cy="5791200"/>
          </a:xfrm>
          <a:prstGeom prst="leftBrace">
            <a:avLst>
              <a:gd name="adj1" fmla="val 8333"/>
              <a:gd name="adj2" fmla="val 49294"/>
            </a:avLst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59849E75-7664-FDA5-2B89-D47769DC3D93}"/>
              </a:ext>
            </a:extLst>
          </p:cNvPr>
          <p:cNvCxnSpPr>
            <a:cxnSpLocks/>
            <a:stCxn id="142" idx="1"/>
          </p:cNvCxnSpPr>
          <p:nvPr/>
        </p:nvCxnSpPr>
        <p:spPr>
          <a:xfrm flipV="1">
            <a:off x="18819777" y="3646375"/>
            <a:ext cx="655892" cy="24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0652F43-ACE8-CE5C-366F-6778B9E0C12C}"/>
              </a:ext>
            </a:extLst>
          </p:cNvPr>
          <p:cNvSpPr txBox="1"/>
          <p:nvPr/>
        </p:nvSpPr>
        <p:spPr>
          <a:xfrm>
            <a:off x="21677154" y="1214514"/>
            <a:ext cx="279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Modelling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22949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128</Words>
  <Application>Microsoft Macintosh PowerPoint</Application>
  <PresentationFormat>Custom</PresentationFormat>
  <Paragraphs>38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Zacchei</dc:creator>
  <cp:lastModifiedBy>Filippo Zacchei</cp:lastModifiedBy>
  <cp:revision>1</cp:revision>
  <cp:lastPrinted>2025-10-01T23:43:59Z</cp:lastPrinted>
  <dcterms:created xsi:type="dcterms:W3CDTF">2025-09-29T18:33:39Z</dcterms:created>
  <dcterms:modified xsi:type="dcterms:W3CDTF">2025-10-02T00:04:53Z</dcterms:modified>
</cp:coreProperties>
</file>