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5"/>
    <p:restoredTop sz="94643"/>
  </p:normalViewPr>
  <p:slideViewPr>
    <p:cSldViewPr snapToGrid="0" snapToObjects="1">
      <p:cViewPr>
        <p:scale>
          <a:sx n="110" d="100"/>
          <a:sy n="110" d="100"/>
        </p:scale>
        <p:origin x="1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7F488-1ED5-FD40-A115-3110A1590EA6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E190-7B0F-884F-9033-761155959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81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7F488-1ED5-FD40-A115-3110A1590EA6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E190-7B0F-884F-9033-761155959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4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7F488-1ED5-FD40-A115-3110A1590EA6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E190-7B0F-884F-9033-761155959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8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7F488-1ED5-FD40-A115-3110A1590EA6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E190-7B0F-884F-9033-761155959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41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7F488-1ED5-FD40-A115-3110A1590EA6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E190-7B0F-884F-9033-761155959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41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7F488-1ED5-FD40-A115-3110A1590EA6}" type="datetimeFigureOut">
              <a:rPr lang="en-US" smtClean="0"/>
              <a:t>2/22/16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E190-7B0F-884F-9033-761155959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06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7F488-1ED5-FD40-A115-3110A1590EA6}" type="datetimeFigureOut">
              <a:rPr lang="en-US" smtClean="0"/>
              <a:t>2/22/16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E190-7B0F-884F-9033-761155959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4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7F488-1ED5-FD40-A115-3110A1590EA6}" type="datetimeFigureOut">
              <a:rPr lang="en-US" smtClean="0"/>
              <a:t>2/22/16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E190-7B0F-884F-9033-761155959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3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7F488-1ED5-FD40-A115-3110A1590EA6}" type="datetimeFigureOut">
              <a:rPr lang="en-US" smtClean="0"/>
              <a:t>2/22/16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E190-7B0F-884F-9033-761155959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48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7F488-1ED5-FD40-A115-3110A1590EA6}" type="datetimeFigureOut">
              <a:rPr lang="en-US" smtClean="0"/>
              <a:t>2/22/16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E190-7B0F-884F-9033-761155959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40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7F488-1ED5-FD40-A115-3110A1590EA6}" type="datetimeFigureOut">
              <a:rPr lang="en-US" smtClean="0"/>
              <a:t>2/22/16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E190-7B0F-884F-9033-761155959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99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7F488-1ED5-FD40-A115-3110A1590EA6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FE190-7B0F-884F-9033-761155959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3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Satz</a:t>
            </a:r>
            <a:r>
              <a:rPr lang="en-US" dirty="0" smtClean="0"/>
              <a:t> von 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039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Notizen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Was </a:t>
            </a:r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schon</a:t>
            </a:r>
            <a:r>
              <a:rPr lang="en-US" dirty="0" smtClean="0"/>
              <a:t> </a:t>
            </a:r>
            <a:r>
              <a:rPr lang="en-US" dirty="0" err="1" smtClean="0"/>
              <a:t>wissen</a:t>
            </a:r>
            <a:r>
              <a:rPr lang="en-US" dirty="0" smtClean="0"/>
              <a:t> / </a:t>
            </a:r>
            <a:r>
              <a:rPr lang="en-US" dirty="0" err="1" smtClean="0"/>
              <a:t>Kurze</a:t>
            </a:r>
            <a:r>
              <a:rPr lang="en-US" dirty="0" smtClean="0"/>
              <a:t> </a:t>
            </a:r>
            <a:r>
              <a:rPr lang="en-US" dirty="0" err="1" smtClean="0"/>
              <a:t>Wiederholung</a:t>
            </a:r>
            <a:r>
              <a:rPr lang="en-US" dirty="0" smtClean="0"/>
              <a:t>, </a:t>
            </a:r>
            <a:r>
              <a:rPr lang="en-US" dirty="0" err="1" smtClean="0"/>
              <a:t>Grundlagen</a:t>
            </a:r>
            <a:endParaRPr lang="en-US" dirty="0" smtClean="0"/>
          </a:p>
          <a:p>
            <a:pPr lvl="1"/>
            <a:r>
              <a:rPr lang="en-US" dirty="0" err="1" smtClean="0"/>
              <a:t>Begriffe</a:t>
            </a:r>
            <a:r>
              <a:rPr lang="en-US" dirty="0" smtClean="0"/>
              <a:t>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berechenbar</a:t>
            </a:r>
            <a:r>
              <a:rPr lang="en-US" dirty="0" smtClean="0"/>
              <a:t>, </a:t>
            </a:r>
            <a:r>
              <a:rPr lang="en-US" dirty="0" err="1" smtClean="0"/>
              <a:t>entscheidbar</a:t>
            </a:r>
            <a:r>
              <a:rPr lang="en-US" dirty="0" smtClean="0"/>
              <a:t>,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rekursiv</a:t>
            </a:r>
            <a:endParaRPr lang="en-US" dirty="0" smtClean="0"/>
          </a:p>
          <a:p>
            <a:pPr lvl="1"/>
            <a:r>
              <a:rPr lang="en-US" dirty="0" err="1" smtClean="0"/>
              <a:t>Gödelnummer</a:t>
            </a:r>
            <a:endParaRPr lang="en-US" dirty="0" smtClean="0"/>
          </a:p>
          <a:p>
            <a:pPr lvl="1"/>
            <a:r>
              <a:rPr lang="en-US" dirty="0" err="1" smtClean="0"/>
              <a:t>Diagonalsprache</a:t>
            </a:r>
            <a:r>
              <a:rPr lang="en-US" dirty="0" smtClean="0"/>
              <a:t>, </a:t>
            </a:r>
            <a:r>
              <a:rPr lang="en-US" dirty="0" err="1" smtClean="0"/>
              <a:t>Halteproblem</a:t>
            </a:r>
            <a:r>
              <a:rPr lang="en-US" dirty="0" smtClean="0"/>
              <a:t>, </a:t>
            </a:r>
            <a:r>
              <a:rPr lang="en-US" dirty="0" err="1" smtClean="0"/>
              <a:t>Universelle</a:t>
            </a:r>
            <a:r>
              <a:rPr lang="en-US" dirty="0" smtClean="0"/>
              <a:t> </a:t>
            </a:r>
            <a:r>
              <a:rPr lang="en-US" dirty="0" err="1" smtClean="0"/>
              <a:t>Sprache</a:t>
            </a:r>
            <a:r>
              <a:rPr lang="en-US" dirty="0" smtClean="0"/>
              <a:t>, </a:t>
            </a:r>
            <a:r>
              <a:rPr lang="en-US" dirty="0" err="1" smtClean="0"/>
              <a:t>spezielle</a:t>
            </a:r>
            <a:r>
              <a:rPr lang="en-US" dirty="0" smtClean="0"/>
              <a:t> </a:t>
            </a:r>
            <a:r>
              <a:rPr lang="en-US" dirty="0" err="1" smtClean="0"/>
              <a:t>Halteproblem</a:t>
            </a:r>
            <a:endParaRPr lang="en-US" dirty="0" smtClean="0"/>
          </a:p>
          <a:p>
            <a:r>
              <a:rPr lang="en-US" dirty="0" err="1" smtClean="0"/>
              <a:t>Satz</a:t>
            </a:r>
            <a:r>
              <a:rPr lang="en-US" dirty="0" smtClean="0"/>
              <a:t> </a:t>
            </a:r>
            <a:r>
              <a:rPr lang="en-US" dirty="0" err="1" smtClean="0"/>
              <a:t>anschaulich</a:t>
            </a:r>
            <a:endParaRPr lang="en-US" dirty="0" smtClean="0"/>
          </a:p>
          <a:p>
            <a:r>
              <a:rPr lang="en-US" dirty="0" err="1" smtClean="0"/>
              <a:t>Satz</a:t>
            </a:r>
            <a:r>
              <a:rPr lang="en-US" dirty="0" smtClean="0"/>
              <a:t> formal</a:t>
            </a:r>
          </a:p>
          <a:p>
            <a:r>
              <a:rPr lang="en-US" dirty="0" err="1" smtClean="0"/>
              <a:t>Implikationen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600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Einführung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“Sind </a:t>
            </a:r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Algorithmen</a:t>
            </a:r>
            <a:r>
              <a:rPr lang="en-US" dirty="0" smtClean="0"/>
              <a:t> </a:t>
            </a:r>
            <a:r>
              <a:rPr lang="en-US" dirty="0" err="1" smtClean="0"/>
              <a:t>gleich</a:t>
            </a:r>
            <a:r>
              <a:rPr lang="en-US" dirty="0" smtClean="0"/>
              <a:t>?”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Funktion</a:t>
            </a:r>
            <a:r>
              <a:rPr lang="en-US" dirty="0" smtClean="0"/>
              <a:t> </a:t>
            </a:r>
            <a:r>
              <a:rPr lang="en-US" dirty="0" err="1" smtClean="0"/>
              <a:t>liefert</a:t>
            </a:r>
            <a:r>
              <a:rPr lang="en-US" dirty="0" smtClean="0"/>
              <a:t> </a:t>
            </a:r>
            <a:r>
              <a:rPr lang="en-US" dirty="0" err="1" smtClean="0"/>
              <a:t>immer</a:t>
            </a:r>
            <a:r>
              <a:rPr lang="en-US" dirty="0" smtClean="0"/>
              <a:t> 1 </a:t>
            </a:r>
            <a:r>
              <a:rPr lang="en-US" dirty="0" err="1" smtClean="0"/>
              <a:t>zurück</a:t>
            </a:r>
            <a:r>
              <a:rPr lang="en-US" dirty="0" smtClean="0"/>
              <a:t>. </a:t>
            </a:r>
            <a:r>
              <a:rPr lang="en-US" dirty="0" err="1" smtClean="0"/>
              <a:t>Entscheidbar</a:t>
            </a:r>
            <a:r>
              <a:rPr lang="en-US" dirty="0" smtClean="0"/>
              <a:t>???”</a:t>
            </a:r>
          </a:p>
          <a:p>
            <a:r>
              <a:rPr lang="is-IS" dirty="0" smtClean="0"/>
              <a:t>…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6033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Geschichte (</a:t>
            </a:r>
            <a:r>
              <a:rPr lang="en-US" dirty="0" err="1" smtClean="0"/>
              <a:t>iwas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Gödel </a:t>
            </a:r>
            <a:r>
              <a:rPr lang="en-US" dirty="0" err="1" smtClean="0"/>
              <a:t>vielleicht</a:t>
            </a:r>
            <a:r>
              <a:rPr lang="en-US" dirty="0" smtClean="0"/>
              <a:t>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28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Begriffe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Entscheidbarkeit</a:t>
            </a:r>
            <a:endParaRPr lang="en-US" dirty="0" smtClean="0"/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ntscheidbar</a:t>
            </a:r>
            <a:r>
              <a:rPr lang="en-US" dirty="0" smtClean="0"/>
              <a:t> = </a:t>
            </a:r>
            <a:r>
              <a:rPr lang="en-US" dirty="0" err="1" smtClean="0"/>
              <a:t>rekursiv</a:t>
            </a:r>
            <a:r>
              <a:rPr lang="en-US" dirty="0" smtClean="0"/>
              <a:t> = </a:t>
            </a:r>
            <a:r>
              <a:rPr lang="en-US" dirty="0" err="1" smtClean="0"/>
              <a:t>rekursiv</a:t>
            </a:r>
            <a:r>
              <a:rPr lang="en-US" dirty="0" smtClean="0"/>
              <a:t> </a:t>
            </a:r>
            <a:r>
              <a:rPr lang="en-US" dirty="0" err="1" smtClean="0"/>
              <a:t>ableitbar</a:t>
            </a:r>
            <a:endParaRPr lang="en-US" dirty="0" smtClean="0"/>
          </a:p>
          <a:p>
            <a:pPr lvl="1"/>
            <a:r>
              <a:rPr lang="en-US" dirty="0" err="1" smtClean="0"/>
              <a:t>Entscheidbar</a:t>
            </a:r>
            <a:r>
              <a:rPr lang="en-US" dirty="0" smtClean="0"/>
              <a:t>, </a:t>
            </a:r>
            <a:r>
              <a:rPr lang="en-US" dirty="0" err="1" smtClean="0"/>
              <a:t>wenn</a:t>
            </a:r>
            <a:r>
              <a:rPr lang="en-US" dirty="0" smtClean="0"/>
              <a:t> </a:t>
            </a:r>
            <a:r>
              <a:rPr lang="en-US" dirty="0" err="1" smtClean="0"/>
              <a:t>Algorithmus</a:t>
            </a:r>
            <a:r>
              <a:rPr lang="en-US" dirty="0" smtClean="0"/>
              <a:t> (</a:t>
            </a:r>
            <a:r>
              <a:rPr lang="en-US" dirty="0" err="1" smtClean="0"/>
              <a:t>Turingmaschine</a:t>
            </a:r>
            <a:r>
              <a:rPr lang="en-US" dirty="0" smtClean="0"/>
              <a:t>) </a:t>
            </a:r>
            <a:r>
              <a:rPr lang="en-US" dirty="0" err="1" smtClean="0"/>
              <a:t>existiert</a:t>
            </a:r>
            <a:r>
              <a:rPr lang="en-US" dirty="0" smtClean="0"/>
              <a:t>, der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jedes</a:t>
            </a:r>
            <a:r>
              <a:rPr lang="en-US" dirty="0" smtClean="0"/>
              <a:t> Element </a:t>
            </a:r>
            <a:r>
              <a:rPr lang="en-US" dirty="0" err="1" smtClean="0"/>
              <a:t>bestimmten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, </a:t>
            </a:r>
            <a:r>
              <a:rPr lang="en-US" dirty="0" err="1" smtClean="0"/>
              <a:t>ob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Eigenschaft</a:t>
            </a:r>
            <a:r>
              <a:rPr lang="en-US" dirty="0" smtClean="0"/>
              <a:t> hat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endParaRPr lang="en-US" dirty="0" smtClean="0"/>
          </a:p>
          <a:p>
            <a:r>
              <a:rPr lang="en-US" dirty="0" err="1" smtClean="0"/>
              <a:t>Berechenbarkeit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rekursiv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020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</a:t>
            </a:r>
            <a:r>
              <a:rPr lang="en-US" dirty="0" err="1" smtClean="0"/>
              <a:t>Entscheidbarkeit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Sprache</a:t>
            </a:r>
            <a:r>
              <a:rPr lang="en-US" dirty="0" smtClean="0"/>
              <a:t> L </a:t>
            </a:r>
            <a:r>
              <a:rPr lang="en-US" dirty="0" err="1" smtClean="0"/>
              <a:t>heißt</a:t>
            </a:r>
            <a:r>
              <a:rPr lang="en-US" dirty="0" smtClean="0"/>
              <a:t> </a:t>
            </a:r>
            <a:r>
              <a:rPr lang="en-US" b="1" dirty="0" err="1" smtClean="0"/>
              <a:t>rekursiv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b="1" dirty="0" err="1" smtClean="0"/>
              <a:t>entscheidbar</a:t>
            </a:r>
            <a:r>
              <a:rPr lang="en-US" dirty="0" smtClean="0"/>
              <a:t>, </a:t>
            </a:r>
            <a:r>
              <a:rPr lang="en-US" dirty="0" err="1" smtClean="0"/>
              <a:t>wenn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Turing-</a:t>
            </a:r>
            <a:r>
              <a:rPr lang="en-US" dirty="0" err="1" smtClean="0"/>
              <a:t>Maschine</a:t>
            </a:r>
            <a:r>
              <a:rPr lang="en-US" dirty="0" smtClean="0"/>
              <a:t> </a:t>
            </a:r>
            <a:r>
              <a:rPr lang="en-US" dirty="0" err="1" smtClean="0"/>
              <a:t>gibt</a:t>
            </a:r>
            <a:r>
              <a:rPr lang="en-US" dirty="0" smtClean="0"/>
              <a:t>, die auf </a:t>
            </a:r>
            <a:r>
              <a:rPr lang="en-US" dirty="0" err="1" smtClean="0"/>
              <a:t>allen</a:t>
            </a:r>
            <a:r>
              <a:rPr lang="en-US" dirty="0" smtClean="0"/>
              <a:t> </a:t>
            </a:r>
            <a:r>
              <a:rPr lang="en-US" dirty="0" err="1" smtClean="0"/>
              <a:t>Eingaben</a:t>
            </a:r>
            <a:r>
              <a:rPr lang="en-US" dirty="0" smtClean="0"/>
              <a:t> </a:t>
            </a:r>
            <a:r>
              <a:rPr lang="en-US" u="sng" dirty="0" err="1" smtClean="0"/>
              <a:t>stoppt</a:t>
            </a:r>
            <a:r>
              <a:rPr lang="en-US" dirty="0" smtClean="0"/>
              <a:t> und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Eingabe</a:t>
            </a:r>
            <a:r>
              <a:rPr lang="en-US" dirty="0" smtClean="0"/>
              <a:t> w </a:t>
            </a:r>
            <a:r>
              <a:rPr lang="en-US" dirty="0" err="1" smtClean="0"/>
              <a:t>genau</a:t>
            </a:r>
            <a:r>
              <a:rPr lang="en-US" dirty="0" smtClean="0"/>
              <a:t> </a:t>
            </a:r>
            <a:r>
              <a:rPr lang="en-US" dirty="0" err="1" smtClean="0"/>
              <a:t>dann</a:t>
            </a:r>
            <a:r>
              <a:rPr lang="en-US" dirty="0" smtClean="0"/>
              <a:t> </a:t>
            </a:r>
            <a:r>
              <a:rPr lang="en-US" dirty="0" err="1" smtClean="0"/>
              <a:t>akzeptiert</a:t>
            </a:r>
            <a:r>
              <a:rPr lang="en-US" dirty="0" smtClean="0"/>
              <a:t>, </a:t>
            </a:r>
            <a:r>
              <a:rPr lang="en-US" dirty="0" err="1" smtClean="0"/>
              <a:t>wenn</a:t>
            </a:r>
            <a:r>
              <a:rPr lang="en-US" dirty="0" smtClean="0"/>
              <a:t> </a:t>
            </a:r>
            <a:r>
              <a:rPr lang="en-US" u="sng" dirty="0" smtClean="0"/>
              <a:t>w Element von L </a:t>
            </a:r>
            <a:r>
              <a:rPr lang="en-US" dirty="0" err="1" smtClean="0"/>
              <a:t>ist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Sprache</a:t>
            </a:r>
            <a:r>
              <a:rPr lang="en-US" dirty="0" smtClean="0"/>
              <a:t> L </a:t>
            </a:r>
            <a:r>
              <a:rPr lang="en-US" dirty="0" err="1" smtClean="0"/>
              <a:t>heißt</a:t>
            </a:r>
            <a:r>
              <a:rPr lang="en-US" dirty="0" smtClean="0"/>
              <a:t> </a:t>
            </a:r>
            <a:r>
              <a:rPr lang="en-US" b="1" dirty="0" err="1" smtClean="0"/>
              <a:t>rekursiv-aufzählbar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b="1" dirty="0" smtClean="0"/>
              <a:t>semi-</a:t>
            </a:r>
            <a:r>
              <a:rPr lang="en-US" b="1" dirty="0" err="1" smtClean="0"/>
              <a:t>entscheidbar</a:t>
            </a:r>
            <a:r>
              <a:rPr lang="en-US" dirty="0" smtClean="0"/>
              <a:t>, </a:t>
            </a:r>
            <a:r>
              <a:rPr lang="en-US" dirty="0" err="1" smtClean="0"/>
              <a:t>wenn</a:t>
            </a:r>
            <a:r>
              <a:rPr lang="en-US" smtClean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37054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142</Words>
  <Application>Microsoft Macintosh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Satz von Rice</vt:lpstr>
      <vt:lpstr>Notizen</vt:lpstr>
      <vt:lpstr>Einführung</vt:lpstr>
      <vt:lpstr>Geschichte (iwas mit Gödel vielleicht?)</vt:lpstr>
      <vt:lpstr>Begriffe</vt:lpstr>
      <vt:lpstr>Definition Entscheidbarkeit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Satz von Rice</dc:title>
  <dc:creator>Rene Filip</dc:creator>
  <cp:lastModifiedBy>Rene Filip</cp:lastModifiedBy>
  <cp:revision>3</cp:revision>
  <dcterms:created xsi:type="dcterms:W3CDTF">2016-02-22T13:34:22Z</dcterms:created>
  <dcterms:modified xsi:type="dcterms:W3CDTF">2016-02-22T14:01:31Z</dcterms:modified>
</cp:coreProperties>
</file>