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07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BEAB-5C28-6D48-BD51-397F57763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7C017-072E-8C49-B52B-B2124153A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F9B16-F345-1F40-8754-E716E158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60E-02B5-8D4F-A0FF-9D36DBAA3282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3D7B6-FD2C-AA48-A2FC-FB9714B5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2E41-017D-0C46-80B9-BFA0784D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70D8-9404-704D-B90A-037BB935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0F7F-EE04-E146-951B-6CBE17C4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C9C9D-47E5-9B41-B25C-7FE3398F4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88AB-1075-9E48-9CB8-9482347B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60E-02B5-8D4F-A0FF-9D36DBAA3282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AF2F9-7A62-204D-88B5-996D47B8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BFE4B-713C-4648-8121-F9A27DB8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70D8-9404-704D-B90A-037BB935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21C52-4E95-7541-B8FD-D1924E0E6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16D72-2B65-B344-A9AA-EDBCFD18C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5FB0A-4C30-DC42-A3FB-628C684E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60E-02B5-8D4F-A0FF-9D36DBAA3282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AB3E7-6BA2-394C-9547-CEC02995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5C99D-6D2B-B84F-9D5C-ED48392C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70D8-9404-704D-B90A-037BB935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1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AF58-ACA1-AA48-91CC-B63872CC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B5459-8A58-D348-9586-0D2AD987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C38BB-FF49-184F-A9E6-E5847370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60E-02B5-8D4F-A0FF-9D36DBAA3282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747D8-3E35-0D49-B252-BC497C30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DC6FC-1E16-6841-BA7B-21D93286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70D8-9404-704D-B90A-037BB935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2F02-D6BB-D947-B783-55C54A078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1571-DAE1-8F47-9893-28E1D1286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F7727-DE8C-1942-8897-B6A31611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60E-02B5-8D4F-A0FF-9D36DBAA3282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B8BE-4379-E84E-8FF5-F820DC02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F93E7-6DE7-CE46-8409-CA68A1CA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70D8-9404-704D-B90A-037BB935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0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55E6-0FE9-644D-879F-5293CF81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1133A-5FF0-C34A-A354-7A02B61F6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DFC6C-072B-C040-B282-935E08D0C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CAFE2-8EB2-7340-A551-964CE091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60E-02B5-8D4F-A0FF-9D36DBAA3282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71B59-FA5D-CC45-A957-AAD95030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99939-C421-D341-9B8D-E976610D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70D8-9404-704D-B90A-037BB935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D7E1-D535-0448-9D77-DBAEE012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44128-4608-C84E-8D42-1848EE6EA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B00E1-158A-A349-A96C-A6849F006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D8EA4-9886-E448-B394-7107A3178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A1D43-7D8A-9942-9559-F070D434B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5BAD9-DBE2-6A4F-89DD-D35E5758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60E-02B5-8D4F-A0FF-9D36DBAA3282}" type="datetimeFigureOut">
              <a:rPr lang="en-US" smtClean="0"/>
              <a:t>5/1/20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1C4A00-CC58-8945-86D4-8735B0F3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90A32-3D61-A345-A251-891D1532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70D8-9404-704D-B90A-037BB935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4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B178-775F-164F-B734-CF9F4A77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98936-4AB9-8B46-80FB-9C1B29AC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60E-02B5-8D4F-A0FF-9D36DBAA3282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A980C-CAAD-A049-8FB7-30FD521D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9D05D-8E37-5C43-A9AB-8C1E83E6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70D8-9404-704D-B90A-037BB935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7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37185-FDE7-0743-B52A-33C1C236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60E-02B5-8D4F-A0FF-9D36DBAA3282}" type="datetimeFigureOut">
              <a:rPr lang="en-US" smtClean="0"/>
              <a:t>5/1/20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D9A38-1D88-9943-AC0F-7CB4EAC0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66A9F-BB44-704D-ACA7-4DA9CB86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70D8-9404-704D-B90A-037BB935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8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64D5-E9C9-214A-85D5-C33515E0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C458-73AE-B448-AD72-B0E25FFB6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4F595-297A-5F46-8801-C6EEAE1B5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9021A-DF5A-C34D-85BD-516E8264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60E-02B5-8D4F-A0FF-9D36DBAA3282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7A52F-21A3-F642-BD55-890277D3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0FE1-A41C-3445-9522-E2DAD51C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70D8-9404-704D-B90A-037BB935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8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80BE-88E8-C542-A2B6-EF710396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1F107-D0E3-7546-9457-9D20724FF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47D7D-CD12-EE42-8475-FF1BF00FC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023B7-FFEF-6245-AB97-0C4FC0F7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60E-02B5-8D4F-A0FF-9D36DBAA3282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A3625-334C-7F41-9A59-682346DB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F41D1-F923-B849-944B-AC5C8D86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70D8-9404-704D-B90A-037BB935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1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BF743-DCF5-BF44-B579-749044F2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06C44-394B-6747-BF49-63BAF3B6F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EECC0-2EA9-0144-9D7F-D66F0E6F2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BC60E-02B5-8D4F-A0FF-9D36DBAA3282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9CF8B-1725-A340-BC9D-4DD7CF6BD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5C25C-5538-3344-8F28-E87CF397C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C70D8-9404-704D-B90A-037BB9352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8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7981-123A-8445-A656-5A415D990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DCA04-4A4B-B044-91B0-0D04F2440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0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7108D07-ADD6-2D49-9295-CF13BEE1EAD0}"/>
              </a:ext>
            </a:extLst>
          </p:cNvPr>
          <p:cNvGrpSpPr/>
          <p:nvPr/>
        </p:nvGrpSpPr>
        <p:grpSpPr>
          <a:xfrm>
            <a:off x="3041665" y="1576387"/>
            <a:ext cx="6108669" cy="3705225"/>
            <a:chOff x="4492013" y="0"/>
            <a:chExt cx="6108669" cy="370522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E33EBE-88FC-E544-A236-EEA07B83C197}"/>
                </a:ext>
              </a:extLst>
            </p:cNvPr>
            <p:cNvSpPr/>
            <p:nvPr/>
          </p:nvSpPr>
          <p:spPr>
            <a:xfrm>
              <a:off x="5916000" y="0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144EDD-C4DA-EB42-B934-2666EB2A0EB5}"/>
                </a:ext>
              </a:extLst>
            </p:cNvPr>
            <p:cNvSpPr/>
            <p:nvPr/>
          </p:nvSpPr>
          <p:spPr>
            <a:xfrm>
              <a:off x="7339987" y="1123950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38D4FB-ADBA-5A49-84C5-9E2FDABDDE10}"/>
                </a:ext>
              </a:extLst>
            </p:cNvPr>
            <p:cNvSpPr/>
            <p:nvPr/>
          </p:nvSpPr>
          <p:spPr>
            <a:xfrm>
              <a:off x="4492013" y="1123950"/>
              <a:ext cx="36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775234-0EFF-BF42-8FDE-0AA0424EDDB7}"/>
                </a:ext>
              </a:extLst>
            </p:cNvPr>
            <p:cNvCxnSpPr>
              <a:stCxn id="10" idx="7"/>
              <a:endCxn id="6" idx="3"/>
            </p:cNvCxnSpPr>
            <p:nvPr/>
          </p:nvCxnSpPr>
          <p:spPr>
            <a:xfrm flipV="1">
              <a:off x="4799292" y="307279"/>
              <a:ext cx="1169429" cy="869392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F7E448-114C-D343-AFA8-9D60D08A3E51}"/>
                </a:ext>
              </a:extLst>
            </p:cNvPr>
            <p:cNvCxnSpPr>
              <a:cxnSpLocks/>
              <a:stCxn id="9" idx="1"/>
              <a:endCxn id="6" idx="5"/>
            </p:cNvCxnSpPr>
            <p:nvPr/>
          </p:nvCxnSpPr>
          <p:spPr>
            <a:xfrm flipH="1" flipV="1">
              <a:off x="6223279" y="307279"/>
              <a:ext cx="1169429" cy="869392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D56B04-CEEA-2248-ADC3-5170A460D86F}"/>
                </a:ext>
              </a:extLst>
            </p:cNvPr>
            <p:cNvSpPr/>
            <p:nvPr/>
          </p:nvSpPr>
          <p:spPr>
            <a:xfrm>
              <a:off x="8787144" y="2247900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5E9A7CB-945F-8746-A856-24F42C2CBF71}"/>
                </a:ext>
              </a:extLst>
            </p:cNvPr>
            <p:cNvSpPr/>
            <p:nvPr/>
          </p:nvSpPr>
          <p:spPr>
            <a:xfrm>
              <a:off x="5939170" y="2247900"/>
              <a:ext cx="36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DE0913-CA96-FA40-9B26-CEA26D4D79CD}"/>
                </a:ext>
              </a:extLst>
            </p:cNvPr>
            <p:cNvCxnSpPr>
              <a:cxnSpLocks/>
              <a:stCxn id="20" idx="7"/>
              <a:endCxn id="9" idx="3"/>
            </p:cNvCxnSpPr>
            <p:nvPr/>
          </p:nvCxnSpPr>
          <p:spPr>
            <a:xfrm flipV="1">
              <a:off x="6246449" y="1431229"/>
              <a:ext cx="1146259" cy="869392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594E30C-E8AA-FE44-9CB4-B592D5A1A528}"/>
                </a:ext>
              </a:extLst>
            </p:cNvPr>
            <p:cNvCxnSpPr>
              <a:cxnSpLocks/>
              <a:stCxn id="9" idx="5"/>
              <a:endCxn id="19" idx="1"/>
            </p:cNvCxnSpPr>
            <p:nvPr/>
          </p:nvCxnSpPr>
          <p:spPr>
            <a:xfrm>
              <a:off x="7647266" y="1431229"/>
              <a:ext cx="1192599" cy="869392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C8488E-4A60-6449-9394-8F83B595CA24}"/>
                </a:ext>
              </a:extLst>
            </p:cNvPr>
            <p:cNvCxnSpPr>
              <a:cxnSpLocks/>
              <a:stCxn id="33" idx="7"/>
              <a:endCxn id="19" idx="3"/>
            </p:cNvCxnSpPr>
            <p:nvPr/>
          </p:nvCxnSpPr>
          <p:spPr>
            <a:xfrm flipV="1">
              <a:off x="7699987" y="2555179"/>
              <a:ext cx="1139878" cy="842767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1BB7761-A392-5A4D-9456-325CCB7A59CC}"/>
                </a:ext>
              </a:extLst>
            </p:cNvPr>
            <p:cNvCxnSpPr>
              <a:cxnSpLocks/>
              <a:stCxn id="19" idx="5"/>
              <a:endCxn id="32" idx="1"/>
            </p:cNvCxnSpPr>
            <p:nvPr/>
          </p:nvCxnSpPr>
          <p:spPr>
            <a:xfrm>
              <a:off x="9094423" y="2555179"/>
              <a:ext cx="1198980" cy="842767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EEA2D7A-283B-7040-8360-AC6ACACD6F31}"/>
                </a:ext>
              </a:extLst>
            </p:cNvPr>
            <p:cNvSpPr/>
            <p:nvPr/>
          </p:nvSpPr>
          <p:spPr>
            <a:xfrm>
              <a:off x="10240682" y="3345225"/>
              <a:ext cx="360000" cy="36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D78683B-8CDE-EB48-A569-BB47336127F3}"/>
                </a:ext>
              </a:extLst>
            </p:cNvPr>
            <p:cNvSpPr/>
            <p:nvPr/>
          </p:nvSpPr>
          <p:spPr>
            <a:xfrm>
              <a:off x="7392708" y="3345225"/>
              <a:ext cx="36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34CB810-11DC-B946-993E-5B0FCCC8D6DA}"/>
                    </a:ext>
                  </a:extLst>
                </p:cNvPr>
                <p:cNvSpPr txBox="1"/>
                <p:nvPr/>
              </p:nvSpPr>
              <p:spPr>
                <a:xfrm>
                  <a:off x="4894410" y="280310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34CB810-11DC-B946-993E-5B0FCCC8D6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4410" y="280310"/>
                  <a:ext cx="444352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4562F74-55CF-1E4D-B333-69467A88B081}"/>
                    </a:ext>
                  </a:extLst>
                </p:cNvPr>
                <p:cNvSpPr txBox="1"/>
                <p:nvPr/>
              </p:nvSpPr>
              <p:spPr>
                <a:xfrm>
                  <a:off x="7035087" y="280310"/>
                  <a:ext cx="9648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4562F74-55CF-1E4D-B333-69467A88B0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087" y="280310"/>
                  <a:ext cx="964880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CA0EB42-076C-064F-8588-9C2AA4E43613}"/>
                    </a:ext>
                  </a:extLst>
                </p:cNvPr>
                <p:cNvSpPr txBox="1"/>
                <p:nvPr/>
              </p:nvSpPr>
              <p:spPr>
                <a:xfrm>
                  <a:off x="6321030" y="1432357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CA0EB42-076C-064F-8588-9C2AA4E436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1030" y="1432357"/>
                  <a:ext cx="44435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EAD1536-233D-EE4F-BB54-DC676B9A452C}"/>
                    </a:ext>
                  </a:extLst>
                </p:cNvPr>
                <p:cNvSpPr txBox="1"/>
                <p:nvPr/>
              </p:nvSpPr>
              <p:spPr>
                <a:xfrm>
                  <a:off x="8461707" y="1432357"/>
                  <a:ext cx="9648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EAD1536-233D-EE4F-BB54-DC676B9A4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1707" y="1432357"/>
                  <a:ext cx="96488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CCC9B53-E23F-A741-9EF2-19DB542C7C7D}"/>
                    </a:ext>
                  </a:extLst>
                </p:cNvPr>
                <p:cNvSpPr txBox="1"/>
                <p:nvPr/>
              </p:nvSpPr>
              <p:spPr>
                <a:xfrm>
                  <a:off x="7752708" y="2555179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CCC9B53-E23F-A741-9EF2-19DB542C7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708" y="2555179"/>
                  <a:ext cx="444352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1234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Filip</dc:creator>
  <cp:lastModifiedBy>Rene Filip</cp:lastModifiedBy>
  <cp:revision>2</cp:revision>
  <dcterms:created xsi:type="dcterms:W3CDTF">2020-05-01T18:30:57Z</dcterms:created>
  <dcterms:modified xsi:type="dcterms:W3CDTF">2020-05-01T19:24:41Z</dcterms:modified>
</cp:coreProperties>
</file>