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3158-8E03-D743-BF3E-A4F99E53A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07F2E-B03F-324E-AC63-AFBF4B5C0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4ED2-45B0-844F-A3C7-8C31939A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3AE9-EB93-2542-8B91-EE1F7F8DF490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684FC-6A2D-7648-8294-F2DB8072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F0820-2EE5-5043-A4B1-067D6D98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C4FC-E081-C344-8F30-CDF9ED93A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01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399F-AB12-124E-BD38-9CABE118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4BC10-EEC2-AC4F-A453-4C0AA74D0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12136-3531-4841-A269-7745ABF5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3AE9-EB93-2542-8B91-EE1F7F8DF490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DB787-408A-FB43-8499-0E9C2A81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F01EF-0951-F340-9F9E-C160D432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C4FC-E081-C344-8F30-CDF9ED93A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74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4AD7F-35A2-2347-A5C8-BC6B1A5C1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A192B-D94A-4842-AEAA-79A21A6AC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580F-B388-904F-8DD3-6F39E248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3AE9-EB93-2542-8B91-EE1F7F8DF490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1478B-DDD3-0344-BF0D-CABE143C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8D81-6E73-1C48-A4F6-7A9C33F4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C4FC-E081-C344-8F30-CDF9ED93A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39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B102-5914-4B48-8710-1091ECD2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4365-755B-6245-BBC5-AF693766A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6F70A-6BCB-AB49-866B-9C34C841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3AE9-EB93-2542-8B91-EE1F7F8DF490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854FD-27E6-1F4E-95D9-913198CD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454DE-234F-FF46-8F0F-FAB1CBDF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C4FC-E081-C344-8F30-CDF9ED93A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13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A16D-8C12-7447-948C-E95A3D4F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0983D-C991-8543-A9C9-D72623F6A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F6ED1-6A2A-8846-9524-08381A1D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3AE9-EB93-2542-8B91-EE1F7F8DF490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5651-8B31-D24A-8629-65EEF7AD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E616D-4DB6-1A41-994C-1693A3BE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C4FC-E081-C344-8F30-CDF9ED93A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91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F689-4DB8-8C43-A2CB-31621803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76BF-17C3-0E4B-A1F6-0F296E9F2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E76C9-74A4-7B4B-BD21-A4B1AB4CA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D957F-7838-BA48-BF43-F1413787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3AE9-EB93-2542-8B91-EE1F7F8DF490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89466-891A-F247-B92E-0C94E2FF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977C2-BD9E-2E46-8913-A201BEB4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C4FC-E081-C344-8F30-CDF9ED93A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1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AD9D-778B-5A49-AFC4-0271C37C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8D05B-2A4D-5A40-B680-EA4BA9ACB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EE8A7-577A-6641-843A-BC66F0C8C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67464-9A02-B546-B50C-27E576DF1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FC595-94EB-CC44-81F6-13218689D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F2306-6B3E-B44D-ABED-5563B224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3AE9-EB93-2542-8B91-EE1F7F8DF490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3F845-F9FE-F340-AF4B-AE43C4AC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A7964-051A-D346-8476-AD92620E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C4FC-E081-C344-8F30-CDF9ED93A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37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A98D-96DB-5542-A185-FBD258C7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4A018-B256-5346-920A-B4440EC2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3AE9-EB93-2542-8B91-EE1F7F8DF490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B7273-198F-774F-8406-D75F44AD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75A93-E743-784C-908B-3C16E985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C4FC-E081-C344-8F30-CDF9ED93A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73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72843-A7BA-7043-9295-4B6B5338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3AE9-EB93-2542-8B91-EE1F7F8DF490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3DA6A-0E22-BE46-BFA7-04A9B9DF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DE722-F687-7C46-A19A-49EA5840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C4FC-E081-C344-8F30-CDF9ED93A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00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69B2-EC4E-8B49-AC6D-CC3ED2F8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4A69-2CD9-764F-AC2B-111F058D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6A523-652C-9843-8AF9-2C1DFBCEC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C9E29-4363-B14F-A676-CC5851E2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3AE9-EB93-2542-8B91-EE1F7F8DF490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92D6E-90EA-0B4D-8EE9-C22EBC6A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629D9-33D7-B649-9E95-348A2CC2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C4FC-E081-C344-8F30-CDF9ED93A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41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06D2-EBCF-604C-BD34-E9EF43F1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6AF96-D84E-C24A-A2BA-E7545DF1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5E358-26FD-4946-AE5D-F5BE28855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93414-8861-9344-B724-46922035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3AE9-EB93-2542-8B91-EE1F7F8DF490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19390-FF5C-1E41-8974-E6B44208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6B5DE-1217-DC40-8926-839D015E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C4FC-E081-C344-8F30-CDF9ED93A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60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B34D0-92FA-7948-AFB1-87085C22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7A60-D503-2947-92E7-B8349891C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72557-C1FF-694A-8A82-81AB6CBB3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A3AE9-EB93-2542-8B91-EE1F7F8DF490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F0210-A6C9-F843-94EE-32D362279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DE6FE-C71A-DC4C-81A2-978BD2190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8C4FC-E081-C344-8F30-CDF9ED93A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95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5599-C434-E743-978E-D7C1AE1B2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Formal </a:t>
            </a:r>
            <a:r>
              <a:rPr lang="de-DE" dirty="0" err="1"/>
              <a:t>Verification</a:t>
            </a:r>
            <a:r>
              <a:rPr lang="de-DE" dirty="0"/>
              <a:t> in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671EB-9D8D-C442-BCC0-7C45EA7E5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73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F8A0-E29F-904D-9099-2611951E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//Topics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22D5-BC87-5B44-80FA-7A3951746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Introduction</a:t>
            </a:r>
            <a:endParaRPr lang="de-DE" dirty="0"/>
          </a:p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Verification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Reinforcement Learning</a:t>
            </a:r>
          </a:p>
          <a:p>
            <a:pPr lvl="1"/>
            <a:r>
              <a:rPr lang="de-DE" dirty="0">
                <a:sym typeface="Wingdings" pitchFamily="2" charset="2"/>
              </a:rPr>
              <a:t>// NASA Paper</a:t>
            </a:r>
            <a:endParaRPr lang="de-DE" dirty="0"/>
          </a:p>
          <a:p>
            <a:r>
              <a:rPr lang="de-DE" dirty="0"/>
              <a:t>Research </a:t>
            </a:r>
            <a:r>
              <a:rPr lang="de-DE" dirty="0" err="1"/>
              <a:t>Question</a:t>
            </a:r>
            <a:r>
              <a:rPr lang="de-DE" dirty="0"/>
              <a:t>: </a:t>
            </a: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handle </a:t>
            </a:r>
            <a:r>
              <a:rPr lang="de-DE" dirty="0" err="1"/>
              <a:t>unknown</a:t>
            </a:r>
            <a:r>
              <a:rPr lang="de-DE" dirty="0"/>
              <a:t> </a:t>
            </a:r>
            <a:r>
              <a:rPr lang="de-DE" dirty="0" err="1"/>
              <a:t>situations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//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. e.g. </a:t>
            </a:r>
            <a:r>
              <a:rPr lang="de-DE" dirty="0" err="1"/>
              <a:t>safe</a:t>
            </a:r>
            <a:r>
              <a:rPr lang="de-DE" dirty="0"/>
              <a:t> online </a:t>
            </a:r>
            <a:r>
              <a:rPr lang="de-DE" dirty="0" err="1"/>
              <a:t>learning</a:t>
            </a:r>
            <a:r>
              <a:rPr lang="de-DE" dirty="0"/>
              <a:t>, online </a:t>
            </a:r>
            <a:r>
              <a:rPr lang="de-DE" dirty="0" err="1"/>
              <a:t>verification</a:t>
            </a:r>
            <a:r>
              <a:rPr lang="de-DE" dirty="0"/>
              <a:t>, ...</a:t>
            </a:r>
          </a:p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Art / </a:t>
            </a:r>
            <a:r>
              <a:rPr lang="de-DE" dirty="0" err="1"/>
              <a:t>Related</a:t>
            </a:r>
            <a:r>
              <a:rPr lang="de-DE" dirty="0"/>
              <a:t> Research + </a:t>
            </a:r>
            <a:r>
              <a:rPr lang="de-DE" dirty="0" err="1"/>
              <a:t>Bottlenecks</a:t>
            </a:r>
            <a:r>
              <a:rPr lang="de-DE" dirty="0"/>
              <a:t>/Problems</a:t>
            </a:r>
          </a:p>
          <a:p>
            <a:pPr lvl="1"/>
            <a:r>
              <a:rPr lang="de-DE" dirty="0"/>
              <a:t>E.g. </a:t>
            </a:r>
            <a:r>
              <a:rPr lang="de-DE" dirty="0" err="1"/>
              <a:t>penality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accidents</a:t>
            </a:r>
            <a:r>
              <a:rPr lang="de-DE" dirty="0"/>
              <a:t> </a:t>
            </a:r>
            <a:r>
              <a:rPr lang="de-DE" dirty="0" err="1"/>
              <a:t>disappear</a:t>
            </a:r>
            <a:r>
              <a:rPr lang="de-DE" dirty="0"/>
              <a:t> but just </a:t>
            </a:r>
            <a:r>
              <a:rPr lang="de-DE" dirty="0" err="1"/>
              <a:t>very</a:t>
            </a:r>
            <a:r>
              <a:rPr lang="de-DE" dirty="0"/>
              <a:t> rare + not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safe</a:t>
            </a:r>
            <a:r>
              <a:rPr lang="de-DE" dirty="0"/>
              <a:t> online </a:t>
            </a:r>
            <a:r>
              <a:rPr lang="de-DE" dirty="0" err="1"/>
              <a:t>learning</a:t>
            </a:r>
            <a:r>
              <a:rPr lang="de-DE" dirty="0"/>
              <a:t> (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not </a:t>
            </a:r>
            <a:r>
              <a:rPr lang="de-DE" dirty="0" err="1"/>
              <a:t>to</a:t>
            </a:r>
            <a:r>
              <a:rPr lang="de-DE" dirty="0"/>
              <a:t> do an </a:t>
            </a:r>
            <a:r>
              <a:rPr lang="de-DE" dirty="0" err="1"/>
              <a:t>accident</a:t>
            </a:r>
            <a:r>
              <a:rPr lang="de-DE" dirty="0"/>
              <a:t>)</a:t>
            </a:r>
          </a:p>
          <a:p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  <a:p>
            <a:r>
              <a:rPr lang="de-DE" dirty="0"/>
              <a:t>Experiments?</a:t>
            </a:r>
          </a:p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/ Problems / </a:t>
            </a:r>
            <a:r>
              <a:rPr lang="de-DE" dirty="0" err="1"/>
              <a:t>Conclusion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445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5D63-CD87-1346-873F-47B95BC6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//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19FE-D16D-1747-9634-02C02BEB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relevant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challenges</a:t>
            </a:r>
            <a:endParaRPr lang="de-DE" dirty="0"/>
          </a:p>
          <a:p>
            <a:r>
              <a:rPr lang="de-DE" dirty="0" err="1"/>
              <a:t>Usecases</a:t>
            </a:r>
            <a:r>
              <a:rPr lang="de-DE" dirty="0"/>
              <a:t>: (Not </a:t>
            </a:r>
            <a:r>
              <a:rPr lang="de-DE" dirty="0" err="1"/>
              <a:t>only</a:t>
            </a:r>
            <a:r>
              <a:rPr lang="de-DE" dirty="0"/>
              <a:t>) </a:t>
            </a:r>
            <a:r>
              <a:rPr lang="de-DE" dirty="0" err="1"/>
              <a:t>Autonomous</a:t>
            </a:r>
            <a:r>
              <a:rPr lang="de-DE" dirty="0"/>
              <a:t> </a:t>
            </a:r>
            <a:r>
              <a:rPr lang="de-DE" dirty="0" err="1"/>
              <a:t>Driving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393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B9F5-F15E-4C40-9AEF-3913D300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//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8955-FB16-DD43-8199-0AC53FFC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Safe Reinforcement Learning </a:t>
            </a:r>
            <a:r>
              <a:rPr lang="de-DE" dirty="0" err="1"/>
              <a:t>and</a:t>
            </a:r>
            <a:r>
              <a:rPr lang="de-DE" dirty="0"/>
              <a:t> Formal </a:t>
            </a:r>
            <a:r>
              <a:rPr lang="de-DE" dirty="0" err="1"/>
              <a:t>Verification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265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CD7D-50EC-F043-86E9-02E62698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//Research </a:t>
            </a:r>
            <a:r>
              <a:rPr lang="de-DE" dirty="0" err="1"/>
              <a:t>Question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A6D0-4B3A-1441-8EFB-2E0E8DB7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81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0AD3-BB62-C044-A388-BDF9BE53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//State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E9AFB-0673-1B49-B9D5-F95C834F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08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9FA6-BB22-F24E-907E-2F9430A2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//Approach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494C-415E-3D4A-BF40-1D0EBC11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21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145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Formal Verification in Reinforcement Learning</vt:lpstr>
      <vt:lpstr>//Topics</vt:lpstr>
      <vt:lpstr>//Introduction</vt:lpstr>
      <vt:lpstr>//Overview</vt:lpstr>
      <vt:lpstr>//Research Question</vt:lpstr>
      <vt:lpstr>//State of the Art</vt:lpstr>
      <vt:lpstr>//Approach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Verification in Reinforcement Learning</dc:title>
  <dc:creator>Filip, Rene</dc:creator>
  <cp:lastModifiedBy>Filip, Rene</cp:lastModifiedBy>
  <cp:revision>7</cp:revision>
  <dcterms:created xsi:type="dcterms:W3CDTF">2018-06-12T15:27:53Z</dcterms:created>
  <dcterms:modified xsi:type="dcterms:W3CDTF">2018-06-13T12:48:57Z</dcterms:modified>
</cp:coreProperties>
</file>