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6545-D4D9-4C51-A948-EA57AFF3040E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A964-B840-4B3E-AA34-E2AE0B860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6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6545-D4D9-4C51-A948-EA57AFF3040E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A964-B840-4B3E-AA34-E2AE0B860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9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6545-D4D9-4C51-A948-EA57AFF3040E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A964-B840-4B3E-AA34-E2AE0B860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76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47700"/>
            <a:ext cx="10515600" cy="876300"/>
          </a:xfrm>
        </p:spPr>
        <p:txBody>
          <a:bodyPr>
            <a:normAutofit/>
          </a:bodyPr>
          <a:lstStyle>
            <a:lvl1pPr>
              <a:defRPr sz="4200" b="1">
                <a:solidFill>
                  <a:schemeClr val="accent1">
                    <a:lumMod val="75000"/>
                  </a:schemeClr>
                </a:solidFill>
                <a:latin typeface="Calibri "/>
              </a:defRPr>
            </a:lvl1pPr>
          </a:lstStyle>
          <a:p>
            <a:r>
              <a:rPr lang="en-GB" dirty="0"/>
              <a:t>Title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3700"/>
            <a:ext cx="10515600" cy="435133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SS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GB" dirty="0" err="1"/>
              <a:t>Prof.</a:t>
            </a:r>
            <a:r>
              <a:rPr lang="en-GB" dirty="0"/>
              <a:t> Dr.-</a:t>
            </a:r>
            <a:r>
              <a:rPr lang="en-GB" dirty="0" err="1"/>
              <a:t>Ing</a:t>
            </a:r>
            <a:r>
              <a:rPr lang="en-GB" dirty="0"/>
              <a:t>. </a:t>
            </a:r>
            <a:r>
              <a:rPr lang="en-GB" dirty="0" err="1"/>
              <a:t>habil</a:t>
            </a:r>
            <a:r>
              <a:rPr lang="en-GB" dirty="0"/>
              <a:t>. </a:t>
            </a:r>
            <a:r>
              <a:rPr lang="en-GB" dirty="0" err="1"/>
              <a:t>Alois</a:t>
            </a:r>
            <a:r>
              <a:rPr lang="en-GB" dirty="0"/>
              <a:t> Christian Knoll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733425" y="178594"/>
            <a:ext cx="10058400" cy="329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Chair of Robotics, Artificial Intelligence and Embedded Systems</a:t>
            </a:r>
            <a:endParaRPr lang="en-GB" sz="12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565" y="228917"/>
            <a:ext cx="885392" cy="298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37" y="164940"/>
            <a:ext cx="384175" cy="422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60" y="16571"/>
            <a:ext cx="719329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4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6545-D4D9-4C51-A948-EA57AFF3040E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A964-B840-4B3E-AA34-E2AE0B860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6545-D4D9-4C51-A948-EA57AFF3040E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A964-B840-4B3E-AA34-E2AE0B860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16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6545-D4D9-4C51-A948-EA57AFF3040E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A964-B840-4B3E-AA34-E2AE0B860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06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6545-D4D9-4C51-A948-EA57AFF3040E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A964-B840-4B3E-AA34-E2AE0B860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34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6545-D4D9-4C51-A948-EA57AFF3040E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A964-B840-4B3E-AA34-E2AE0B860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3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6545-D4D9-4C51-A948-EA57AFF3040E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A964-B840-4B3E-AA34-E2AE0B860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6545-D4D9-4C51-A948-EA57AFF3040E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A964-B840-4B3E-AA34-E2AE0B860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6545-D4D9-4C51-A948-EA57AFF3040E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A964-B840-4B3E-AA34-E2AE0B860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53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faei@in.tum.de" TargetMode="External"/><Relationship Id="rId2" Type="http://schemas.openxmlformats.org/officeDocument/2006/relationships/hyperlink" Target="http://www6.in.tum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371520" y="1563840"/>
            <a:ext cx="11448720" cy="402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Seminar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TextShape 5"/>
          <p:cNvSpPr txBox="1"/>
          <p:nvPr/>
        </p:nvSpPr>
        <p:spPr>
          <a:xfrm>
            <a:off x="371520" y="3826800"/>
            <a:ext cx="11448720" cy="1931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200" b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M.Sc. Sina Shafaei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b="1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http://www6.in.tum.de/</a:t>
            </a:r>
            <a:endParaRPr lang="en-US" b="1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800" b="1" u="sng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Shafaei@in.tum.de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800" b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Office 03.07.057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TextShape 4"/>
          <p:cNvSpPr txBox="1"/>
          <p:nvPr/>
        </p:nvSpPr>
        <p:spPr>
          <a:xfrm>
            <a:off x="371520" y="5950440"/>
            <a:ext cx="11448720" cy="46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 2018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371520" y="2560320"/>
            <a:ext cx="11448720" cy="2137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4500" b="1" spc="-1" dirty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</a:rPr>
              <a:t>Formal Verification of RL-based Approaches</a:t>
            </a:r>
            <a:endParaRPr lang="en-US" sz="4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5" y="333756"/>
            <a:ext cx="1166364" cy="1166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33756"/>
            <a:ext cx="2133600" cy="7191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5" y="564912"/>
            <a:ext cx="612775" cy="67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4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Blah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Blah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15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 </vt:lpstr>
      <vt:lpstr>Arial</vt:lpstr>
      <vt:lpstr>Calibri</vt:lpstr>
      <vt:lpstr>Calibri Light</vt:lpstr>
      <vt:lpstr>Office Theme</vt:lpstr>
      <vt:lpstr>PowerPoint Presentation</vt:lpstr>
      <vt:lpstr>Blah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Shafaei</dc:creator>
  <cp:lastModifiedBy>Filip, Rene</cp:lastModifiedBy>
  <cp:revision>12</cp:revision>
  <dcterms:created xsi:type="dcterms:W3CDTF">2018-04-13T13:40:30Z</dcterms:created>
  <dcterms:modified xsi:type="dcterms:W3CDTF">2018-07-18T07:52:32Z</dcterms:modified>
</cp:coreProperties>
</file>