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c532506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9c53250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9c532506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9c532506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a0bfb202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a0bfb202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a0bfb202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a0bfb202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a0bfb202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a0bfb202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0bfb202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0bfb202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c53250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9c53250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0bfb202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0bfb202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4.jp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8.png"/><Relationship Id="rId5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zdrojak.cz/clanky/react-hooks-ktere-potrebujete-znat/" TargetMode="External"/><Relationship Id="rId4" Type="http://schemas.openxmlformats.org/officeDocument/2006/relationships/hyperlink" Target="https://medium.com/@mirek.uhlir/%C3%BAvod-do-react-hooks-a8b473d11694" TargetMode="External"/><Relationship Id="rId5" Type="http://schemas.openxmlformats.org/officeDocument/2006/relationships/hyperlink" Target="https://www.voxcafe.cz/mindblog/clanky/programovani/lekce9.html" TargetMode="External"/><Relationship Id="rId6" Type="http://schemas.openxmlformats.org/officeDocument/2006/relationships/hyperlink" Target="https://www.itnetwork.cz/javascript/react/zaklady/uvod-do-re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6670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   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44500" y="42812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accent3"/>
                </a:solidFill>
              </a:rPr>
              <a:t>Version 16.8.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125" y="667075"/>
            <a:ext cx="2147825" cy="38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993175" y="4671150"/>
            <a:ext cx="2930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250">
                <a:solidFill>
                  <a:srgbClr val="E8EAED"/>
                </a:solidFill>
                <a:highlight>
                  <a:srgbClr val="202124"/>
                </a:highlight>
              </a:rPr>
              <a:t>Aziz Šaveršijan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37301" l="0" r="0" t="36749"/>
          <a:stretch/>
        </p:blipFill>
        <p:spPr>
          <a:xfrm>
            <a:off x="311700" y="422575"/>
            <a:ext cx="6019574" cy="33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2626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3000"/>
              </a:spcBef>
              <a:spcAft>
                <a:spcPts val="400"/>
              </a:spcAft>
              <a:buNone/>
            </a:pPr>
            <a:r>
              <a:rPr b="1" lang="cs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 jsou React Hooks?</a:t>
            </a:r>
            <a:endParaRPr b="1" sz="3900"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200"/>
              <a:t>	</a:t>
            </a:r>
            <a:r>
              <a:rPr lang="cs" sz="1100">
                <a:solidFill>
                  <a:srgbClr val="222222"/>
                </a:solidFill>
                <a:highlight>
                  <a:srgbClr val="FFFFFF"/>
                </a:highlight>
              </a:rPr>
              <a:t>funkce JavaScriptu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cs" sz="1100">
                <a:solidFill>
                  <a:srgbClr val="222222"/>
                </a:solidFill>
                <a:highlight>
                  <a:srgbClr val="FFFFFF"/>
                </a:highlight>
              </a:rPr>
              <a:t>řeší hned 3 problémy Reactu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333333"/>
                </a:solidFill>
                <a:highlight>
                  <a:srgbClr val="FFFFFF"/>
                </a:highlight>
              </a:rPr>
              <a:t>V Reactu je možné vytvořit komponentu pomocí třídy anebo pomocí funkcí - s HOOKS nemusíme řešit bugy kvůli bindovaní funkcí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100">
                <a:solidFill>
                  <a:srgbClr val="333333"/>
                </a:solidFill>
                <a:highlight>
                  <a:srgbClr val="FFFFFF"/>
                </a:highlight>
              </a:rPr>
              <a:t>Hook useEffect dokáže pokrýt funkci hned tří metod cyklu(musí spolu souviset) - hodně v pohodě přehlednost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18500" t="0"/>
          <a:stretch/>
        </p:blipFill>
        <p:spPr>
          <a:xfrm>
            <a:off x="4820250" y="928925"/>
            <a:ext cx="350374" cy="3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-154902" l="-273039" r="285703" t="104277"/>
          <a:stretch/>
        </p:blipFill>
        <p:spPr>
          <a:xfrm>
            <a:off x="152400" y="3162225"/>
            <a:ext cx="1413676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5">
            <a:alphaModFix/>
          </a:blip>
          <a:srcRect b="0" l="0" r="22821" t="0"/>
          <a:stretch/>
        </p:blipFill>
        <p:spPr>
          <a:xfrm>
            <a:off x="4820250" y="1282090"/>
            <a:ext cx="350374" cy="3404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985950" y="1251375"/>
            <a:ext cx="1980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-implementace komponent pomocí tříd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-sdílení logiky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-nepraktický způsob práce s životním cyklem tříd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501" y="2417575"/>
            <a:ext cx="2654386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7">
            <a:alphaModFix/>
          </a:blip>
          <a:srcRect b="0" l="0" r="22797" t="0"/>
          <a:stretch/>
        </p:blipFill>
        <p:spPr>
          <a:xfrm>
            <a:off x="4820250" y="2669438"/>
            <a:ext cx="350374" cy="34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8">
            <a:alphaModFix/>
          </a:blip>
          <a:srcRect b="0" l="0" r="23171" t="0"/>
          <a:stretch/>
        </p:blipFill>
        <p:spPr>
          <a:xfrm>
            <a:off x="4820250" y="3363893"/>
            <a:ext cx="350374" cy="34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112900" y="145400"/>
            <a:ext cx="4239000" cy="5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/>
              <a:t>Hooks co prostě budeš používat aby sis zjednodušil prácu: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8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 práci se stavem máme useState</a:t>
            </a:r>
            <a:endParaRPr sz="1600"/>
          </a:p>
          <a:p>
            <a:pPr indent="0" lvl="0" marL="0" rtl="0" algn="l">
              <a:lnSpc>
                <a:spcPct val="18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Životní cyklus a useEffect</a:t>
            </a:r>
            <a:endParaRPr b="1" sz="13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8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Přístup k DOM elementům pomocí useRef</a:t>
            </a:r>
            <a:endParaRPr sz="1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8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Custom HOOKS</a:t>
            </a:r>
            <a:endParaRPr sz="1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8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8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572000" y="77125"/>
            <a:ext cx="42390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cs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Instalace library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yarn add react-hooks-lib</a:t>
            </a:r>
            <a:r>
              <a:rPr lang="cs"/>
              <a:t> 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latin typeface="Courier New"/>
                <a:ea typeface="Courier New"/>
                <a:cs typeface="Courier New"/>
                <a:sym typeface="Courier New"/>
              </a:rPr>
              <a:t>Instalace nádherných react háků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cs" sz="120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yarn add beautiful-react-hooks</a:t>
            </a:r>
            <a:endParaRPr sz="120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21923" t="0"/>
          <a:stretch/>
        </p:blipFill>
        <p:spPr>
          <a:xfrm>
            <a:off x="4644675" y="418650"/>
            <a:ext cx="431500" cy="4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0" l="0" r="21340" t="0"/>
          <a:stretch/>
        </p:blipFill>
        <p:spPr>
          <a:xfrm>
            <a:off x="4644675" y="1559511"/>
            <a:ext cx="431500" cy="41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5675" y="2457250"/>
            <a:ext cx="2492600" cy="21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Podrobnější vysvětlení základních REACT HOOKS protože to nedám z hlavy PART1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08925" y="540150"/>
            <a:ext cx="4726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b="1" lang="cs" sz="15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Hook useState</a:t>
            </a:r>
            <a:endParaRPr b="1" sz="13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08925" y="888600"/>
            <a:ext cx="38769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cs" sz="13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Doteď bylo možné použít state pouze v class komponentách.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cs" sz="13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Ukázka class komponenty: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18500" t="0"/>
          <a:stretch/>
        </p:blipFill>
        <p:spPr>
          <a:xfrm>
            <a:off x="75150" y="1745450"/>
            <a:ext cx="350374" cy="3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81" y="1462900"/>
            <a:ext cx="2556344" cy="29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5575975" y="1714500"/>
            <a:ext cx="227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i="1" lang="cs" sz="13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použitím useState:</a:t>
            </a:r>
            <a:endParaRPr i="1" sz="13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18500" t="0"/>
          <a:stretch/>
        </p:blipFill>
        <p:spPr>
          <a:xfrm>
            <a:off x="5225600" y="1745450"/>
            <a:ext cx="350374" cy="3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600" y="2139214"/>
            <a:ext cx="3656075" cy="155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18500" t="0"/>
          <a:stretch/>
        </p:blipFill>
        <p:spPr>
          <a:xfrm>
            <a:off x="75150" y="955650"/>
            <a:ext cx="350374" cy="3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s" sz="1305"/>
              <a:t>Podrobnější vysvětlení základních REACT HOOKS protože to nedám z hlavy PART2</a:t>
            </a:r>
            <a:endParaRPr sz="130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5"/>
          </a:p>
        </p:txBody>
      </p:sp>
      <p:sp>
        <p:nvSpPr>
          <p:cNvPr id="110" name="Google Shape;110;p17"/>
          <p:cNvSpPr txBox="1"/>
          <p:nvPr/>
        </p:nvSpPr>
        <p:spPr>
          <a:xfrm>
            <a:off x="311700" y="200800"/>
            <a:ext cx="472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b="1" lang="cs" sz="15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Hook useEffect</a:t>
            </a:r>
            <a:endParaRPr b="1" sz="15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slouží k provádění side effects - volání API, ruční změna DOM nebo použití event listeners</a:t>
            </a:r>
            <a:endParaRPr b="1" sz="13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18500" t="0"/>
          <a:stretch/>
        </p:blipFill>
        <p:spPr>
          <a:xfrm>
            <a:off x="75150" y="450075"/>
            <a:ext cx="350374" cy="32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11700" y="904150"/>
            <a:ext cx="38769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cs" sz="13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Doteď bylo možné použít state pouze v class komponentách.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cs" sz="13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Ukázka </a:t>
            </a:r>
            <a:r>
              <a:rPr i="1" lang="cs" sz="13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useEffect</a:t>
            </a:r>
            <a:r>
              <a:rPr lang="cs" sz="13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ve funkcionální komponentě: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18500" t="0"/>
          <a:stretch/>
        </p:blipFill>
        <p:spPr>
          <a:xfrm>
            <a:off x="75150" y="1745450"/>
            <a:ext cx="350374" cy="3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350" y="1580232"/>
            <a:ext cx="3394750" cy="237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166"/>
              <a:buFont typeface="Arial"/>
              <a:buNone/>
            </a:pPr>
            <a:r>
              <a:rPr lang="cs" sz="1413"/>
              <a:t>Podrobnější vysvětlení základních REACT HOOKS protože to nedám z hlavy PART3</a:t>
            </a:r>
            <a:endParaRPr sz="14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11700" y="200800"/>
            <a:ext cx="4726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b="1" lang="c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Custom Hook</a:t>
            </a:r>
            <a:endParaRPr b="1" sz="15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Můžeme je spojit v jiné JavaScriptové funkci a vytvořit si vlastní React Hooks a pak tuto funkci sdílet napříč různými komponentami.</a:t>
            </a:r>
            <a:endParaRPr b="1" sz="13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18500" t="0"/>
          <a:stretch/>
        </p:blipFill>
        <p:spPr>
          <a:xfrm>
            <a:off x="75150" y="450075"/>
            <a:ext cx="350374" cy="32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97050" y="1809400"/>
            <a:ext cx="38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vytvoření funkce: šířka okna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18500" t="0"/>
          <a:stretch/>
        </p:blipFill>
        <p:spPr>
          <a:xfrm>
            <a:off x="75150" y="1745450"/>
            <a:ext cx="350374" cy="3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975" y="1576875"/>
            <a:ext cx="3906762" cy="25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421" y="200801"/>
            <a:ext cx="1682729" cy="21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50" y="478825"/>
            <a:ext cx="8508000" cy="15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/>
              <a:t>JESTLI TOMU ROZUMÍTE TAK VÁM GRATULUJU PROTOŽE JÁ VŮBEC</a:t>
            </a:r>
            <a:endParaRPr sz="2400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575" y="1890675"/>
            <a:ext cx="2762675" cy="27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Proč jsou hooky OP?!?!?!?!?!?!?!?!????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51700" y="1332900"/>
            <a:ext cx="38598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NEMUSIS RESIT ZE SE TI MENI HODNOTA FUNKCNI KOMPONENTY A REFAKTOROVAT JI NA KOMPONENTU TRIDY BOOMERE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900"/>
              <a:t>-BEZ HOOKU:  			-S HOOKEM:</a:t>
            </a:r>
            <a:endParaRPr sz="900"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4832400" y="1333050"/>
            <a:ext cx="39999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292929"/>
                </a:solidFill>
                <a:highlight>
                  <a:srgbClr val="FFFFFF"/>
                </a:highlight>
              </a:rPr>
              <a:t>nejvhodnější na sdílení kódu, protože jejich hlavním úkolem je vykreslovat UI (uživatelská rozhraní). React Hooks dovolují lepší sdílení kódu napříč aplikací.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22045" t="0"/>
          <a:stretch/>
        </p:blipFill>
        <p:spPr>
          <a:xfrm>
            <a:off x="44075" y="1337587"/>
            <a:ext cx="407624" cy="3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49" y="2571750"/>
            <a:ext cx="3491425" cy="24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5100" y="2571750"/>
            <a:ext cx="2046404" cy="16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6">
            <a:alphaModFix/>
          </a:blip>
          <a:srcRect b="0" l="0" r="23815" t="0"/>
          <a:stretch/>
        </p:blipFill>
        <p:spPr>
          <a:xfrm>
            <a:off x="4368138" y="1333052"/>
            <a:ext cx="407624" cy="40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633275" y="957650"/>
            <a:ext cx="3861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Zdroje: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https://zdrojak.cz/clanky/react-hooks-ktere-potrebujete-znat/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https://medium.com/@mirek.uhlir/%C3%BAvod-do-react-hooks-a8b473d11694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https://www.voxcafe.cz/mindblog/clanky/programovani/lekce9.html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https://www.itnetwork.cz/javascript/react/zaklady/uvod-do-react/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