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80" r:id="rId5"/>
    <p:sldId id="297" r:id="rId6"/>
    <p:sldId id="298" r:id="rId7"/>
    <p:sldId id="299" r:id="rId8"/>
    <p:sldId id="301" r:id="rId9"/>
    <p:sldId id="302" r:id="rId10"/>
    <p:sldId id="303" r:id="rId11"/>
    <p:sldId id="304" r:id="rId12"/>
    <p:sldId id="305" r:id="rId13"/>
    <p:sldId id="306" r:id="rId14"/>
    <p:sldId id="300" r:id="rId15"/>
    <p:sldId id="277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1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/>
    <p:restoredTop sz="94915"/>
  </p:normalViewPr>
  <p:slideViewPr>
    <p:cSldViewPr snapToGrid="0">
      <p:cViewPr varScale="1">
        <p:scale>
          <a:sx n="106" d="100"/>
          <a:sy n="106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A8BA9-64C4-204D-B209-FD49FF721EE4}" type="doc">
      <dgm:prSet loTypeId="urn:microsoft.com/office/officeart/2005/8/layout/hierarchy3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cs-CZ"/>
        </a:p>
      </dgm:t>
    </dgm:pt>
    <dgm:pt modelId="{D306E4D6-67D7-2A4B-B82C-3F22FDA848FD}">
      <dgm:prSet/>
      <dgm:spPr/>
      <dgm:t>
        <a:bodyPr/>
        <a:lstStyle/>
        <a:p>
          <a:r>
            <a:rPr lang="cs-CZ" b="1" i="0" baseline="0" dirty="0"/>
            <a:t>Mac</a:t>
          </a:r>
          <a:endParaRPr lang="cs-CZ" dirty="0"/>
        </a:p>
      </dgm:t>
    </dgm:pt>
    <dgm:pt modelId="{0A4DAE91-81BA-3A46-BD25-400B57579325}" type="parTrans" cxnId="{88953A1C-A188-1147-B200-21B7FE4281B3}">
      <dgm:prSet/>
      <dgm:spPr/>
      <dgm:t>
        <a:bodyPr/>
        <a:lstStyle/>
        <a:p>
          <a:endParaRPr lang="cs-CZ"/>
        </a:p>
      </dgm:t>
    </dgm:pt>
    <dgm:pt modelId="{A326ACBD-A7A5-394D-A710-66B1EF5987F4}" type="sibTrans" cxnId="{88953A1C-A188-1147-B200-21B7FE4281B3}">
      <dgm:prSet/>
      <dgm:spPr/>
      <dgm:t>
        <a:bodyPr/>
        <a:lstStyle/>
        <a:p>
          <a:endParaRPr lang="cs-CZ"/>
        </a:p>
      </dgm:t>
    </dgm:pt>
    <dgm:pt modelId="{2106CE04-78DA-2246-83EC-9C6401396346}">
      <dgm:prSet/>
      <dgm:spPr/>
      <dgm:t>
        <a:bodyPr/>
        <a:lstStyle/>
        <a:p>
          <a:r>
            <a:rPr lang="cs-CZ" b="1" i="0" baseline="0" dirty="0"/>
            <a:t>MacBook</a:t>
          </a:r>
          <a:endParaRPr lang="cs-CZ" dirty="0"/>
        </a:p>
      </dgm:t>
    </dgm:pt>
    <dgm:pt modelId="{EB8351A9-1DEC-E544-BDEB-14D00D06FAD2}" type="parTrans" cxnId="{E2E8CD64-ECFE-AB4C-B6AE-D458E052972A}">
      <dgm:prSet/>
      <dgm:spPr/>
      <dgm:t>
        <a:bodyPr/>
        <a:lstStyle/>
        <a:p>
          <a:endParaRPr lang="cs-CZ"/>
        </a:p>
      </dgm:t>
    </dgm:pt>
    <dgm:pt modelId="{F8C49960-2301-4A48-87CD-1451D80F5FE1}" type="sibTrans" cxnId="{E2E8CD64-ECFE-AB4C-B6AE-D458E052972A}">
      <dgm:prSet/>
      <dgm:spPr/>
      <dgm:t>
        <a:bodyPr/>
        <a:lstStyle/>
        <a:p>
          <a:endParaRPr lang="cs-CZ"/>
        </a:p>
      </dgm:t>
    </dgm:pt>
    <dgm:pt modelId="{ECD9D49F-4B46-A24A-AC51-22DF1C93178E}">
      <dgm:prSet/>
      <dgm:spPr/>
      <dgm:t>
        <a:bodyPr/>
        <a:lstStyle/>
        <a:p>
          <a:r>
            <a:rPr lang="cs-CZ" b="1" i="0" baseline="0"/>
            <a:t>iMac</a:t>
          </a:r>
          <a:endParaRPr lang="cs-CZ"/>
        </a:p>
      </dgm:t>
    </dgm:pt>
    <dgm:pt modelId="{258F221B-151A-8043-9018-1C941D73C29B}" type="parTrans" cxnId="{70307EED-7438-604F-8974-9E80CAAE8EF1}">
      <dgm:prSet/>
      <dgm:spPr/>
      <dgm:t>
        <a:bodyPr/>
        <a:lstStyle/>
        <a:p>
          <a:endParaRPr lang="cs-CZ"/>
        </a:p>
      </dgm:t>
    </dgm:pt>
    <dgm:pt modelId="{7164CC89-B467-694F-B3AE-AC337EAF7708}" type="sibTrans" cxnId="{70307EED-7438-604F-8974-9E80CAAE8EF1}">
      <dgm:prSet/>
      <dgm:spPr/>
      <dgm:t>
        <a:bodyPr/>
        <a:lstStyle/>
        <a:p>
          <a:endParaRPr lang="cs-CZ"/>
        </a:p>
      </dgm:t>
    </dgm:pt>
    <dgm:pt modelId="{F55442E7-3D7F-4D4C-84C9-C90B417A7CBE}">
      <dgm:prSet/>
      <dgm:spPr/>
      <dgm:t>
        <a:bodyPr/>
        <a:lstStyle/>
        <a:p>
          <a:r>
            <a:rPr lang="cs-CZ" b="1" i="0" baseline="0"/>
            <a:t>Mac mini</a:t>
          </a:r>
          <a:endParaRPr lang="cs-CZ"/>
        </a:p>
      </dgm:t>
    </dgm:pt>
    <dgm:pt modelId="{8521817C-9CEC-FA4A-AC55-4285CADD8C2B}" type="parTrans" cxnId="{AA9429BA-6FC8-1C4E-AC7F-0D8D2256D1D0}">
      <dgm:prSet/>
      <dgm:spPr/>
      <dgm:t>
        <a:bodyPr/>
        <a:lstStyle/>
        <a:p>
          <a:endParaRPr lang="cs-CZ"/>
        </a:p>
      </dgm:t>
    </dgm:pt>
    <dgm:pt modelId="{4786DEA9-C473-334D-A604-D6A0F7099D12}" type="sibTrans" cxnId="{AA9429BA-6FC8-1C4E-AC7F-0D8D2256D1D0}">
      <dgm:prSet/>
      <dgm:spPr/>
      <dgm:t>
        <a:bodyPr/>
        <a:lstStyle/>
        <a:p>
          <a:endParaRPr lang="cs-CZ"/>
        </a:p>
      </dgm:t>
    </dgm:pt>
    <dgm:pt modelId="{3F472410-575E-C442-98BE-A5198A517C0C}">
      <dgm:prSet/>
      <dgm:spPr/>
      <dgm:t>
        <a:bodyPr/>
        <a:lstStyle/>
        <a:p>
          <a:r>
            <a:rPr lang="cs-CZ" b="1" i="0" baseline="0"/>
            <a:t>Mac Studio</a:t>
          </a:r>
          <a:endParaRPr lang="cs-CZ"/>
        </a:p>
      </dgm:t>
    </dgm:pt>
    <dgm:pt modelId="{43B1AB93-EF63-F149-BB84-94D35684C10D}" type="parTrans" cxnId="{03CE1B2D-1DBE-814E-9294-75DB778A53C9}">
      <dgm:prSet/>
      <dgm:spPr/>
      <dgm:t>
        <a:bodyPr/>
        <a:lstStyle/>
        <a:p>
          <a:endParaRPr lang="cs-CZ"/>
        </a:p>
      </dgm:t>
    </dgm:pt>
    <dgm:pt modelId="{CC508D70-C446-894F-9FEA-BE8A8F4C1E34}" type="sibTrans" cxnId="{03CE1B2D-1DBE-814E-9294-75DB778A53C9}">
      <dgm:prSet/>
      <dgm:spPr/>
      <dgm:t>
        <a:bodyPr/>
        <a:lstStyle/>
        <a:p>
          <a:endParaRPr lang="cs-CZ"/>
        </a:p>
      </dgm:t>
    </dgm:pt>
    <dgm:pt modelId="{8F254314-98C0-DF46-9313-A64355BF1F48}">
      <dgm:prSet/>
      <dgm:spPr/>
      <dgm:t>
        <a:bodyPr/>
        <a:lstStyle/>
        <a:p>
          <a:r>
            <a:rPr lang="cs-CZ" b="1" i="0" baseline="0"/>
            <a:t>Mac Pro</a:t>
          </a:r>
          <a:endParaRPr lang="cs-CZ"/>
        </a:p>
      </dgm:t>
    </dgm:pt>
    <dgm:pt modelId="{70507381-69F9-5C43-812D-A00B4A1B6B84}" type="parTrans" cxnId="{81550D37-A619-4F4E-8B11-9103F5215E83}">
      <dgm:prSet/>
      <dgm:spPr/>
      <dgm:t>
        <a:bodyPr/>
        <a:lstStyle/>
        <a:p>
          <a:endParaRPr lang="cs-CZ"/>
        </a:p>
      </dgm:t>
    </dgm:pt>
    <dgm:pt modelId="{D1D4D58B-B90C-5941-902B-53764257D513}" type="sibTrans" cxnId="{81550D37-A619-4F4E-8B11-9103F5215E83}">
      <dgm:prSet/>
      <dgm:spPr/>
      <dgm:t>
        <a:bodyPr/>
        <a:lstStyle/>
        <a:p>
          <a:endParaRPr lang="cs-CZ"/>
        </a:p>
      </dgm:t>
    </dgm:pt>
    <dgm:pt modelId="{D8492676-243D-C349-AEB0-50039C716FF8}">
      <dgm:prSet/>
      <dgm:spPr/>
      <dgm:t>
        <a:bodyPr/>
        <a:lstStyle/>
        <a:p>
          <a:r>
            <a:rPr lang="cs-CZ" b="1" i="0" baseline="0" dirty="0"/>
            <a:t>iPhone</a:t>
          </a:r>
          <a:endParaRPr lang="cs-CZ" dirty="0"/>
        </a:p>
      </dgm:t>
    </dgm:pt>
    <dgm:pt modelId="{2F8D2248-FE48-4645-B416-3020EB73231C}" type="parTrans" cxnId="{829DE5DF-1DE9-1045-982C-971E32C9CF2E}">
      <dgm:prSet/>
      <dgm:spPr/>
      <dgm:t>
        <a:bodyPr/>
        <a:lstStyle/>
        <a:p>
          <a:endParaRPr lang="cs-CZ"/>
        </a:p>
      </dgm:t>
    </dgm:pt>
    <dgm:pt modelId="{C9E7F999-A91D-4646-85BA-16FA82BF55FD}" type="sibTrans" cxnId="{829DE5DF-1DE9-1045-982C-971E32C9CF2E}">
      <dgm:prSet/>
      <dgm:spPr/>
      <dgm:t>
        <a:bodyPr/>
        <a:lstStyle/>
        <a:p>
          <a:endParaRPr lang="cs-CZ"/>
        </a:p>
      </dgm:t>
    </dgm:pt>
    <dgm:pt modelId="{3ECFF347-D4C7-D940-A8DD-F40F25065617}">
      <dgm:prSet/>
      <dgm:spPr/>
      <dgm:t>
        <a:bodyPr/>
        <a:lstStyle/>
        <a:p>
          <a:r>
            <a:rPr lang="cs-CZ" b="1" i="0" baseline="0" dirty="0"/>
            <a:t>iPad</a:t>
          </a:r>
          <a:endParaRPr lang="cs-CZ" dirty="0"/>
        </a:p>
      </dgm:t>
    </dgm:pt>
    <dgm:pt modelId="{E4D7A530-D191-334F-91DD-B6F4789DCFDA}" type="parTrans" cxnId="{D8FDDD85-0D81-994E-B11B-1951830A826A}">
      <dgm:prSet/>
      <dgm:spPr/>
      <dgm:t>
        <a:bodyPr/>
        <a:lstStyle/>
        <a:p>
          <a:endParaRPr lang="cs-CZ"/>
        </a:p>
      </dgm:t>
    </dgm:pt>
    <dgm:pt modelId="{127FCC9F-292B-AF4E-9F8A-950B02DEC3AA}" type="sibTrans" cxnId="{D8FDDD85-0D81-994E-B11B-1951830A826A}">
      <dgm:prSet/>
      <dgm:spPr/>
      <dgm:t>
        <a:bodyPr/>
        <a:lstStyle/>
        <a:p>
          <a:endParaRPr lang="cs-CZ"/>
        </a:p>
      </dgm:t>
    </dgm:pt>
    <dgm:pt modelId="{818F4996-0D3C-D647-8908-287AC5EA14E5}">
      <dgm:prSet/>
      <dgm:spPr/>
      <dgm:t>
        <a:bodyPr/>
        <a:lstStyle/>
        <a:p>
          <a:r>
            <a:rPr lang="cs-CZ" b="1" i="0" baseline="0" dirty="0" err="1"/>
            <a:t>Watch</a:t>
          </a:r>
          <a:endParaRPr lang="cs-CZ" dirty="0"/>
        </a:p>
      </dgm:t>
    </dgm:pt>
    <dgm:pt modelId="{241753B9-09CA-5243-A03A-FAF3BA2F6C82}" type="parTrans" cxnId="{E2720AE3-9840-B241-ADB9-4F7C2C538950}">
      <dgm:prSet/>
      <dgm:spPr/>
      <dgm:t>
        <a:bodyPr/>
        <a:lstStyle/>
        <a:p>
          <a:endParaRPr lang="cs-CZ"/>
        </a:p>
      </dgm:t>
    </dgm:pt>
    <dgm:pt modelId="{B68F3EBA-AF07-D343-B13F-2C85CC715E1F}" type="sibTrans" cxnId="{E2720AE3-9840-B241-ADB9-4F7C2C538950}">
      <dgm:prSet/>
      <dgm:spPr/>
      <dgm:t>
        <a:bodyPr/>
        <a:lstStyle/>
        <a:p>
          <a:endParaRPr lang="cs-CZ"/>
        </a:p>
      </dgm:t>
    </dgm:pt>
    <dgm:pt modelId="{3B7900E3-F8A0-C941-BF8B-300D35C23363}">
      <dgm:prSet/>
      <dgm:spPr/>
      <dgm:t>
        <a:bodyPr/>
        <a:lstStyle/>
        <a:p>
          <a:r>
            <a:rPr lang="cs-CZ" b="1" i="0" baseline="0" dirty="0" err="1"/>
            <a:t>AirPods</a:t>
          </a:r>
          <a:endParaRPr lang="cs-CZ" dirty="0"/>
        </a:p>
      </dgm:t>
    </dgm:pt>
    <dgm:pt modelId="{62973BB1-6889-E840-B908-B2EA930E5134}" type="parTrans" cxnId="{9F223B59-E7FA-A94C-AB9E-41256C1D1A64}">
      <dgm:prSet/>
      <dgm:spPr/>
      <dgm:t>
        <a:bodyPr/>
        <a:lstStyle/>
        <a:p>
          <a:endParaRPr lang="cs-CZ"/>
        </a:p>
      </dgm:t>
    </dgm:pt>
    <dgm:pt modelId="{B7CB1DC9-8CE0-C641-B3BD-1940BD52034A}" type="sibTrans" cxnId="{9F223B59-E7FA-A94C-AB9E-41256C1D1A64}">
      <dgm:prSet/>
      <dgm:spPr/>
      <dgm:t>
        <a:bodyPr/>
        <a:lstStyle/>
        <a:p>
          <a:endParaRPr lang="cs-CZ"/>
        </a:p>
      </dgm:t>
    </dgm:pt>
    <dgm:pt modelId="{AC53EB35-4B86-F043-822A-303EF9701DEC}">
      <dgm:prSet/>
      <dgm:spPr/>
      <dgm:t>
        <a:bodyPr/>
        <a:lstStyle/>
        <a:p>
          <a:r>
            <a:rPr lang="cs-CZ" b="1" i="0" baseline="0"/>
            <a:t>…</a:t>
          </a:r>
          <a:endParaRPr lang="cs-CZ"/>
        </a:p>
      </dgm:t>
    </dgm:pt>
    <dgm:pt modelId="{817D946C-FF98-BB4E-AE32-7160F6ED76B6}" type="parTrans" cxnId="{ECA067C2-6FE8-4849-9653-E716D3F64BE1}">
      <dgm:prSet/>
      <dgm:spPr/>
      <dgm:t>
        <a:bodyPr/>
        <a:lstStyle/>
        <a:p>
          <a:endParaRPr lang="cs-CZ"/>
        </a:p>
      </dgm:t>
    </dgm:pt>
    <dgm:pt modelId="{C6503BA1-5DF8-E448-8831-E3840F3734A5}" type="sibTrans" cxnId="{ECA067C2-6FE8-4849-9653-E716D3F64BE1}">
      <dgm:prSet/>
      <dgm:spPr/>
      <dgm:t>
        <a:bodyPr/>
        <a:lstStyle/>
        <a:p>
          <a:endParaRPr lang="cs-CZ"/>
        </a:p>
      </dgm:t>
    </dgm:pt>
    <dgm:pt modelId="{64981EE9-1041-F948-AB6A-D00FE45F5C76}">
      <dgm:prSet/>
      <dgm:spPr/>
      <dgm:t>
        <a:bodyPr/>
        <a:lstStyle/>
        <a:p>
          <a:r>
            <a:rPr lang="cs-CZ" dirty="0"/>
            <a:t>Aktuální</a:t>
          </a:r>
        </a:p>
      </dgm:t>
    </dgm:pt>
    <dgm:pt modelId="{56613749-40C8-7848-A6A1-0DF319DB9F6B}" type="parTrans" cxnId="{36BBCBCE-F0F0-A64A-B303-426738E97963}">
      <dgm:prSet/>
      <dgm:spPr/>
      <dgm:t>
        <a:bodyPr/>
        <a:lstStyle/>
        <a:p>
          <a:endParaRPr lang="cs-CZ"/>
        </a:p>
      </dgm:t>
    </dgm:pt>
    <dgm:pt modelId="{65813D7A-1514-2641-BF43-BC5279B2A9C3}" type="sibTrans" cxnId="{36BBCBCE-F0F0-A64A-B303-426738E97963}">
      <dgm:prSet/>
      <dgm:spPr/>
      <dgm:t>
        <a:bodyPr/>
        <a:lstStyle/>
        <a:p>
          <a:endParaRPr lang="cs-CZ"/>
        </a:p>
      </dgm:t>
    </dgm:pt>
    <dgm:pt modelId="{E4A81FCF-C517-7A44-B56C-2C56D7E04584}">
      <dgm:prSet/>
      <dgm:spPr/>
      <dgm:t>
        <a:bodyPr/>
        <a:lstStyle/>
        <a:p>
          <a:r>
            <a:rPr lang="cs-CZ" dirty="0"/>
            <a:t>Pro</a:t>
          </a:r>
        </a:p>
      </dgm:t>
    </dgm:pt>
    <dgm:pt modelId="{DB59636A-1DFD-484E-AE50-B2B9E252BD37}" type="parTrans" cxnId="{F6CAD31A-8E88-5542-B847-5E1EAC9BD170}">
      <dgm:prSet/>
      <dgm:spPr/>
      <dgm:t>
        <a:bodyPr/>
        <a:lstStyle/>
        <a:p>
          <a:endParaRPr lang="cs-CZ"/>
        </a:p>
      </dgm:t>
    </dgm:pt>
    <dgm:pt modelId="{66DB8830-418F-254F-BD19-8A5129911BF5}" type="sibTrans" cxnId="{F6CAD31A-8E88-5542-B847-5E1EAC9BD170}">
      <dgm:prSet/>
      <dgm:spPr/>
      <dgm:t>
        <a:bodyPr/>
        <a:lstStyle/>
        <a:p>
          <a:endParaRPr lang="cs-CZ"/>
        </a:p>
      </dgm:t>
    </dgm:pt>
    <dgm:pt modelId="{7BAF076E-7D10-EE41-A43B-D524109CBB05}">
      <dgm:prSet/>
      <dgm:spPr/>
      <dgm:t>
        <a:bodyPr/>
        <a:lstStyle/>
        <a:p>
          <a:r>
            <a:rPr lang="cs-CZ" dirty="0"/>
            <a:t>Air</a:t>
          </a:r>
        </a:p>
      </dgm:t>
    </dgm:pt>
    <dgm:pt modelId="{A4F8967F-8DAF-1246-A2B6-7F54AFC4DD55}" type="parTrans" cxnId="{8D619672-581A-3A45-A15B-EA423514335C}">
      <dgm:prSet/>
      <dgm:spPr/>
      <dgm:t>
        <a:bodyPr/>
        <a:lstStyle/>
        <a:p>
          <a:endParaRPr lang="cs-CZ"/>
        </a:p>
      </dgm:t>
    </dgm:pt>
    <dgm:pt modelId="{6C5172BA-77DF-0646-9382-9C66CEA005B3}" type="sibTrans" cxnId="{8D619672-581A-3A45-A15B-EA423514335C}">
      <dgm:prSet/>
      <dgm:spPr/>
      <dgm:t>
        <a:bodyPr/>
        <a:lstStyle/>
        <a:p>
          <a:endParaRPr lang="cs-CZ"/>
        </a:p>
      </dgm:t>
    </dgm:pt>
    <dgm:pt modelId="{427B2334-B322-494F-942C-B203C8DED9D3}">
      <dgm:prSet/>
      <dgm:spPr/>
      <dgm:t>
        <a:bodyPr/>
        <a:lstStyle/>
        <a:p>
          <a:r>
            <a:rPr lang="cs-CZ" dirty="0"/>
            <a:t>Mini</a:t>
          </a:r>
        </a:p>
      </dgm:t>
    </dgm:pt>
    <dgm:pt modelId="{931D168D-F4C1-7D42-BCB7-719E9EB5BB22}" type="parTrans" cxnId="{54AB0F35-68A1-0142-806E-83DE763BCD18}">
      <dgm:prSet/>
      <dgm:spPr/>
      <dgm:t>
        <a:bodyPr/>
        <a:lstStyle/>
        <a:p>
          <a:endParaRPr lang="cs-CZ"/>
        </a:p>
      </dgm:t>
    </dgm:pt>
    <dgm:pt modelId="{FE3EE374-4705-8241-BA27-9E8BCDC2C55C}" type="sibTrans" cxnId="{54AB0F35-68A1-0142-806E-83DE763BCD18}">
      <dgm:prSet/>
      <dgm:spPr/>
      <dgm:t>
        <a:bodyPr/>
        <a:lstStyle/>
        <a:p>
          <a:endParaRPr lang="cs-CZ"/>
        </a:p>
      </dgm:t>
    </dgm:pt>
    <dgm:pt modelId="{77547181-EF67-074C-9550-76DCAE58FEA9}">
      <dgm:prSet/>
      <dgm:spPr/>
      <dgm:t>
        <a:bodyPr/>
        <a:lstStyle/>
        <a:p>
          <a:r>
            <a:rPr lang="cs-CZ" dirty="0"/>
            <a:t>Klasický</a:t>
          </a:r>
        </a:p>
      </dgm:t>
    </dgm:pt>
    <dgm:pt modelId="{166221F0-1D2F-1F45-9340-3E179AD70160}" type="parTrans" cxnId="{8393CBA1-785C-B441-A6C9-CA54759E0183}">
      <dgm:prSet/>
      <dgm:spPr/>
      <dgm:t>
        <a:bodyPr/>
        <a:lstStyle/>
        <a:p>
          <a:endParaRPr lang="cs-CZ"/>
        </a:p>
      </dgm:t>
    </dgm:pt>
    <dgm:pt modelId="{7E466D25-4B27-6B4C-86CC-97FFE7943973}" type="sibTrans" cxnId="{8393CBA1-785C-B441-A6C9-CA54759E0183}">
      <dgm:prSet/>
      <dgm:spPr/>
      <dgm:t>
        <a:bodyPr/>
        <a:lstStyle/>
        <a:p>
          <a:endParaRPr lang="cs-CZ"/>
        </a:p>
      </dgm:t>
    </dgm:pt>
    <dgm:pt modelId="{47A5AAA4-E0EA-7741-BB74-7D68577CECFC}">
      <dgm:prSet/>
      <dgm:spPr/>
      <dgm:t>
        <a:bodyPr/>
        <a:lstStyle/>
        <a:p>
          <a:r>
            <a:rPr lang="cs-CZ" dirty="0"/>
            <a:t>Pro</a:t>
          </a:r>
        </a:p>
      </dgm:t>
    </dgm:pt>
    <dgm:pt modelId="{5F663346-DB24-EA47-A89E-BFAF51359124}" type="parTrans" cxnId="{C6FDC736-D7BD-A349-8D44-07354A0297BC}">
      <dgm:prSet/>
      <dgm:spPr/>
      <dgm:t>
        <a:bodyPr/>
        <a:lstStyle/>
        <a:p>
          <a:endParaRPr lang="cs-CZ"/>
        </a:p>
      </dgm:t>
    </dgm:pt>
    <dgm:pt modelId="{70AC4E5C-7FFD-774C-A73D-58A23492E99D}" type="sibTrans" cxnId="{C6FDC736-D7BD-A349-8D44-07354A0297BC}">
      <dgm:prSet/>
      <dgm:spPr/>
      <dgm:t>
        <a:bodyPr/>
        <a:lstStyle/>
        <a:p>
          <a:endParaRPr lang="cs-CZ"/>
        </a:p>
      </dgm:t>
    </dgm:pt>
    <dgm:pt modelId="{4A19EF7E-1A9C-1F44-8915-FEB61AB09D58}">
      <dgm:prSet/>
      <dgm:spPr/>
      <dgm:t>
        <a:bodyPr/>
        <a:lstStyle/>
        <a:p>
          <a:r>
            <a:rPr lang="cs-CZ" dirty="0"/>
            <a:t>SE</a:t>
          </a:r>
        </a:p>
      </dgm:t>
    </dgm:pt>
    <dgm:pt modelId="{E47E0CD2-A103-4541-B978-9A9C54A1907E}" type="parTrans" cxnId="{36E8C9D7-9391-1543-88AC-1E75B77EEAC9}">
      <dgm:prSet/>
      <dgm:spPr/>
      <dgm:t>
        <a:bodyPr/>
        <a:lstStyle/>
        <a:p>
          <a:endParaRPr lang="cs-CZ"/>
        </a:p>
      </dgm:t>
    </dgm:pt>
    <dgm:pt modelId="{210AA6EE-E933-8646-811C-8711D9E4EE13}" type="sibTrans" cxnId="{36E8C9D7-9391-1543-88AC-1E75B77EEAC9}">
      <dgm:prSet/>
      <dgm:spPr/>
      <dgm:t>
        <a:bodyPr/>
        <a:lstStyle/>
        <a:p>
          <a:endParaRPr lang="cs-CZ"/>
        </a:p>
      </dgm:t>
    </dgm:pt>
    <dgm:pt modelId="{15036DE6-179A-C34C-9E1C-AEF91341FEAD}">
      <dgm:prSet/>
      <dgm:spPr/>
      <dgm:t>
        <a:bodyPr/>
        <a:lstStyle/>
        <a:p>
          <a:r>
            <a:rPr lang="cs-CZ" dirty="0"/>
            <a:t>starší modely</a:t>
          </a:r>
        </a:p>
      </dgm:t>
    </dgm:pt>
    <dgm:pt modelId="{563EF880-1354-FF44-934F-8AA0CA4E4C7B}" type="parTrans" cxnId="{742C786E-F795-7244-BD59-C144357D5418}">
      <dgm:prSet/>
      <dgm:spPr/>
      <dgm:t>
        <a:bodyPr/>
        <a:lstStyle/>
        <a:p>
          <a:endParaRPr lang="cs-CZ"/>
        </a:p>
      </dgm:t>
    </dgm:pt>
    <dgm:pt modelId="{72852D0F-FA0E-C842-8B17-DAFC268ED602}" type="sibTrans" cxnId="{742C786E-F795-7244-BD59-C144357D5418}">
      <dgm:prSet/>
      <dgm:spPr/>
      <dgm:t>
        <a:bodyPr/>
        <a:lstStyle/>
        <a:p>
          <a:endParaRPr lang="cs-CZ"/>
        </a:p>
      </dgm:t>
    </dgm:pt>
    <dgm:pt modelId="{78443F85-291F-EB4C-9B70-A2AF29050B73}">
      <dgm:prSet/>
      <dgm:spPr/>
      <dgm:t>
        <a:bodyPr/>
        <a:lstStyle/>
        <a:p>
          <a:r>
            <a:rPr lang="cs-CZ" dirty="0"/>
            <a:t>Ultra</a:t>
          </a:r>
        </a:p>
      </dgm:t>
    </dgm:pt>
    <dgm:pt modelId="{64D164C2-19D7-A748-9CBB-71244768EFD0}" type="parTrans" cxnId="{62B0593A-4F88-D246-8B66-2ED3DDE6DF67}">
      <dgm:prSet/>
      <dgm:spPr/>
      <dgm:t>
        <a:bodyPr/>
        <a:lstStyle/>
        <a:p>
          <a:endParaRPr lang="cs-CZ"/>
        </a:p>
      </dgm:t>
    </dgm:pt>
    <dgm:pt modelId="{8B172EA2-08FC-974C-97C4-F5D6D5C411CB}" type="sibTrans" cxnId="{62B0593A-4F88-D246-8B66-2ED3DDE6DF67}">
      <dgm:prSet/>
      <dgm:spPr/>
      <dgm:t>
        <a:bodyPr/>
        <a:lstStyle/>
        <a:p>
          <a:endParaRPr lang="cs-CZ"/>
        </a:p>
      </dgm:t>
    </dgm:pt>
    <dgm:pt modelId="{FF3140D3-A1EE-F842-9FD6-15431BB36A61}">
      <dgm:prSet/>
      <dgm:spPr/>
      <dgm:t>
        <a:bodyPr/>
        <a:lstStyle/>
        <a:p>
          <a:r>
            <a:rPr lang="cs-CZ" dirty="0"/>
            <a:t>Klasické</a:t>
          </a:r>
        </a:p>
      </dgm:t>
    </dgm:pt>
    <dgm:pt modelId="{7A55B297-9907-D84D-A932-358E336C0313}" type="parTrans" cxnId="{B98BE73D-2732-8545-ADD4-6FACBABE17D9}">
      <dgm:prSet/>
      <dgm:spPr/>
      <dgm:t>
        <a:bodyPr/>
        <a:lstStyle/>
        <a:p>
          <a:endParaRPr lang="cs-CZ"/>
        </a:p>
      </dgm:t>
    </dgm:pt>
    <dgm:pt modelId="{F9A93BC6-3630-EB45-898E-E7D11ADBFE3F}" type="sibTrans" cxnId="{B98BE73D-2732-8545-ADD4-6FACBABE17D9}">
      <dgm:prSet/>
      <dgm:spPr/>
      <dgm:t>
        <a:bodyPr/>
        <a:lstStyle/>
        <a:p>
          <a:endParaRPr lang="cs-CZ"/>
        </a:p>
      </dgm:t>
    </dgm:pt>
    <dgm:pt modelId="{67615C50-1568-3F4E-B508-2FDFCB94A935}">
      <dgm:prSet/>
      <dgm:spPr/>
      <dgm:t>
        <a:bodyPr/>
        <a:lstStyle/>
        <a:p>
          <a:r>
            <a:rPr lang="cs-CZ" dirty="0"/>
            <a:t>Klasické</a:t>
          </a:r>
        </a:p>
      </dgm:t>
    </dgm:pt>
    <dgm:pt modelId="{3B7162D1-6C3D-604F-891C-F906638570E4}" type="parTrans" cxnId="{B2C8E57C-AC66-734F-B3AF-75D26F0FDF19}">
      <dgm:prSet/>
      <dgm:spPr/>
      <dgm:t>
        <a:bodyPr/>
        <a:lstStyle/>
        <a:p>
          <a:endParaRPr lang="cs-CZ"/>
        </a:p>
      </dgm:t>
    </dgm:pt>
    <dgm:pt modelId="{3314B45F-B441-B54F-8D05-667CD3243079}" type="sibTrans" cxnId="{B2C8E57C-AC66-734F-B3AF-75D26F0FDF19}">
      <dgm:prSet/>
      <dgm:spPr/>
      <dgm:t>
        <a:bodyPr/>
        <a:lstStyle/>
        <a:p>
          <a:endParaRPr lang="cs-CZ"/>
        </a:p>
      </dgm:t>
    </dgm:pt>
    <dgm:pt modelId="{E097AFA7-43D5-3143-BE88-27317AD31531}">
      <dgm:prSet/>
      <dgm:spPr/>
      <dgm:t>
        <a:bodyPr/>
        <a:lstStyle/>
        <a:p>
          <a:r>
            <a:rPr lang="cs-CZ" dirty="0"/>
            <a:t>Pro</a:t>
          </a:r>
        </a:p>
      </dgm:t>
    </dgm:pt>
    <dgm:pt modelId="{6F054FD9-01A0-1843-8279-9AE56F953E9C}" type="parTrans" cxnId="{B31DB86C-B014-6A4A-A92C-AF1AB6DCBDC0}">
      <dgm:prSet/>
      <dgm:spPr/>
      <dgm:t>
        <a:bodyPr/>
        <a:lstStyle/>
        <a:p>
          <a:endParaRPr lang="cs-CZ"/>
        </a:p>
      </dgm:t>
    </dgm:pt>
    <dgm:pt modelId="{390DE60C-0098-514A-847A-DB944D438005}" type="sibTrans" cxnId="{B31DB86C-B014-6A4A-A92C-AF1AB6DCBDC0}">
      <dgm:prSet/>
      <dgm:spPr/>
      <dgm:t>
        <a:bodyPr/>
        <a:lstStyle/>
        <a:p>
          <a:endParaRPr lang="cs-CZ"/>
        </a:p>
      </dgm:t>
    </dgm:pt>
    <dgm:pt modelId="{FAB34F4A-D2A3-5947-BC8A-7144B07697D1}">
      <dgm:prSet/>
      <dgm:spPr/>
      <dgm:t>
        <a:bodyPr/>
        <a:lstStyle/>
        <a:p>
          <a:r>
            <a:rPr lang="cs-CZ" b="1" i="0" baseline="0" dirty="0" err="1"/>
            <a:t>AirTags</a:t>
          </a:r>
          <a:endParaRPr lang="cs-CZ" dirty="0"/>
        </a:p>
      </dgm:t>
    </dgm:pt>
    <dgm:pt modelId="{EC5FA001-E81D-ED4B-801A-674BA08AF281}" type="sibTrans" cxnId="{D813316E-6DBC-174F-A98A-D3E8F3F66390}">
      <dgm:prSet/>
      <dgm:spPr/>
      <dgm:t>
        <a:bodyPr/>
        <a:lstStyle/>
        <a:p>
          <a:endParaRPr lang="cs-CZ"/>
        </a:p>
      </dgm:t>
    </dgm:pt>
    <dgm:pt modelId="{B19BAFBE-BCE6-9E42-9F65-258C9447A1C9}" type="parTrans" cxnId="{D813316E-6DBC-174F-A98A-D3E8F3F66390}">
      <dgm:prSet/>
      <dgm:spPr/>
      <dgm:t>
        <a:bodyPr/>
        <a:lstStyle/>
        <a:p>
          <a:endParaRPr lang="cs-CZ"/>
        </a:p>
      </dgm:t>
    </dgm:pt>
    <dgm:pt modelId="{58AE9C35-BF52-6347-8790-9A76D63B3FB8}">
      <dgm:prSet/>
      <dgm:spPr/>
      <dgm:t>
        <a:bodyPr/>
        <a:lstStyle/>
        <a:p>
          <a:r>
            <a:rPr lang="cs-CZ" b="1" dirty="0" err="1"/>
            <a:t>VisionPro</a:t>
          </a:r>
          <a:endParaRPr lang="cs-CZ" b="1" dirty="0"/>
        </a:p>
      </dgm:t>
    </dgm:pt>
    <dgm:pt modelId="{7AC00F4A-F53A-BA48-86C1-3322EEF5CCC4}" type="parTrans" cxnId="{FD6BC0A1-6F84-BE43-B743-C40241F5B3FE}">
      <dgm:prSet/>
      <dgm:spPr/>
      <dgm:t>
        <a:bodyPr/>
        <a:lstStyle/>
        <a:p>
          <a:endParaRPr lang="cs-CZ"/>
        </a:p>
      </dgm:t>
    </dgm:pt>
    <dgm:pt modelId="{F4E229D4-D792-5A4F-A2C6-DE181036143C}" type="sibTrans" cxnId="{FD6BC0A1-6F84-BE43-B743-C40241F5B3FE}">
      <dgm:prSet/>
      <dgm:spPr/>
      <dgm:t>
        <a:bodyPr/>
        <a:lstStyle/>
        <a:p>
          <a:endParaRPr lang="cs-CZ"/>
        </a:p>
      </dgm:t>
    </dgm:pt>
    <dgm:pt modelId="{331A313A-C78F-914B-86AB-A45896CC496B}" type="pres">
      <dgm:prSet presAssocID="{92EA8BA9-64C4-204D-B209-FD49FF721E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1060C8-89AC-CF4C-9CB8-866CB5D7AE94}" type="pres">
      <dgm:prSet presAssocID="{D306E4D6-67D7-2A4B-B82C-3F22FDA848FD}" presName="root" presStyleCnt="0"/>
      <dgm:spPr/>
    </dgm:pt>
    <dgm:pt modelId="{3C694FF4-8A79-E84E-BC74-FF6C72DC6602}" type="pres">
      <dgm:prSet presAssocID="{D306E4D6-67D7-2A4B-B82C-3F22FDA848FD}" presName="rootComposite" presStyleCnt="0"/>
      <dgm:spPr/>
    </dgm:pt>
    <dgm:pt modelId="{2EBFCF0D-51DA-1746-A548-376344347468}" type="pres">
      <dgm:prSet presAssocID="{D306E4D6-67D7-2A4B-B82C-3F22FDA848FD}" presName="rootText" presStyleLbl="node1" presStyleIdx="0" presStyleCnt="8"/>
      <dgm:spPr/>
    </dgm:pt>
    <dgm:pt modelId="{4AC1763B-F410-1442-85CC-15B3711C5CA5}" type="pres">
      <dgm:prSet presAssocID="{D306E4D6-67D7-2A4B-B82C-3F22FDA848FD}" presName="rootConnector" presStyleLbl="node1" presStyleIdx="0" presStyleCnt="8"/>
      <dgm:spPr/>
    </dgm:pt>
    <dgm:pt modelId="{695CC032-40F4-FA4C-BBBE-30A0C8265D48}" type="pres">
      <dgm:prSet presAssocID="{D306E4D6-67D7-2A4B-B82C-3F22FDA848FD}" presName="childShape" presStyleCnt="0"/>
      <dgm:spPr/>
    </dgm:pt>
    <dgm:pt modelId="{92CEE9AC-834E-7648-A0F4-FB218B2F24DA}" type="pres">
      <dgm:prSet presAssocID="{EB8351A9-1DEC-E544-BDEB-14D00D06FAD2}" presName="Name13" presStyleLbl="parChTrans1D2" presStyleIdx="0" presStyleCnt="17"/>
      <dgm:spPr/>
    </dgm:pt>
    <dgm:pt modelId="{69484917-F3CE-6A4D-B0C8-E6979A9C8B81}" type="pres">
      <dgm:prSet presAssocID="{2106CE04-78DA-2246-83EC-9C6401396346}" presName="childText" presStyleLbl="bgAcc1" presStyleIdx="0" presStyleCnt="17">
        <dgm:presLayoutVars>
          <dgm:bulletEnabled val="1"/>
        </dgm:presLayoutVars>
      </dgm:prSet>
      <dgm:spPr/>
    </dgm:pt>
    <dgm:pt modelId="{C5150EA5-7513-BF4E-A262-3B603B3218B2}" type="pres">
      <dgm:prSet presAssocID="{258F221B-151A-8043-9018-1C941D73C29B}" presName="Name13" presStyleLbl="parChTrans1D2" presStyleIdx="1" presStyleCnt="17"/>
      <dgm:spPr/>
    </dgm:pt>
    <dgm:pt modelId="{5B44AECB-AC9D-7644-AE9E-193B526CDDCB}" type="pres">
      <dgm:prSet presAssocID="{ECD9D49F-4B46-A24A-AC51-22DF1C93178E}" presName="childText" presStyleLbl="bgAcc1" presStyleIdx="1" presStyleCnt="17">
        <dgm:presLayoutVars>
          <dgm:bulletEnabled val="1"/>
        </dgm:presLayoutVars>
      </dgm:prSet>
      <dgm:spPr/>
    </dgm:pt>
    <dgm:pt modelId="{03B9BF06-A00C-9C40-9A0D-D00403C2E8EF}" type="pres">
      <dgm:prSet presAssocID="{8521817C-9CEC-FA4A-AC55-4285CADD8C2B}" presName="Name13" presStyleLbl="parChTrans1D2" presStyleIdx="2" presStyleCnt="17"/>
      <dgm:spPr/>
    </dgm:pt>
    <dgm:pt modelId="{DAD26E31-7F9C-6A4F-AD83-54DB219E0F33}" type="pres">
      <dgm:prSet presAssocID="{F55442E7-3D7F-4D4C-84C9-C90B417A7CBE}" presName="childText" presStyleLbl="bgAcc1" presStyleIdx="2" presStyleCnt="17">
        <dgm:presLayoutVars>
          <dgm:bulletEnabled val="1"/>
        </dgm:presLayoutVars>
      </dgm:prSet>
      <dgm:spPr/>
    </dgm:pt>
    <dgm:pt modelId="{8AA1BA11-DD21-7946-BE11-6A1E589F9B1F}" type="pres">
      <dgm:prSet presAssocID="{43B1AB93-EF63-F149-BB84-94D35684C10D}" presName="Name13" presStyleLbl="parChTrans1D2" presStyleIdx="3" presStyleCnt="17"/>
      <dgm:spPr/>
    </dgm:pt>
    <dgm:pt modelId="{63FEEE08-15BF-C349-8B8E-DD8E74509553}" type="pres">
      <dgm:prSet presAssocID="{3F472410-575E-C442-98BE-A5198A517C0C}" presName="childText" presStyleLbl="bgAcc1" presStyleIdx="3" presStyleCnt="17">
        <dgm:presLayoutVars>
          <dgm:bulletEnabled val="1"/>
        </dgm:presLayoutVars>
      </dgm:prSet>
      <dgm:spPr/>
    </dgm:pt>
    <dgm:pt modelId="{C09FBD8C-444B-9245-B5D5-7AEA691E0F20}" type="pres">
      <dgm:prSet presAssocID="{70507381-69F9-5C43-812D-A00B4A1B6B84}" presName="Name13" presStyleLbl="parChTrans1D2" presStyleIdx="4" presStyleCnt="17"/>
      <dgm:spPr/>
    </dgm:pt>
    <dgm:pt modelId="{1C976381-AFDA-4E48-BEF6-EAB1F6195CB3}" type="pres">
      <dgm:prSet presAssocID="{8F254314-98C0-DF46-9313-A64355BF1F48}" presName="childText" presStyleLbl="bgAcc1" presStyleIdx="4" presStyleCnt="17">
        <dgm:presLayoutVars>
          <dgm:bulletEnabled val="1"/>
        </dgm:presLayoutVars>
      </dgm:prSet>
      <dgm:spPr/>
    </dgm:pt>
    <dgm:pt modelId="{FF9E394D-478B-044C-850F-E16940A7BE91}" type="pres">
      <dgm:prSet presAssocID="{D8492676-243D-C349-AEB0-50039C716FF8}" presName="root" presStyleCnt="0"/>
      <dgm:spPr/>
    </dgm:pt>
    <dgm:pt modelId="{94999EDB-9823-3948-9111-B9461BFA7255}" type="pres">
      <dgm:prSet presAssocID="{D8492676-243D-C349-AEB0-50039C716FF8}" presName="rootComposite" presStyleCnt="0"/>
      <dgm:spPr/>
    </dgm:pt>
    <dgm:pt modelId="{FC051C97-1858-D046-BBDC-AE044A7EA5A9}" type="pres">
      <dgm:prSet presAssocID="{D8492676-243D-C349-AEB0-50039C716FF8}" presName="rootText" presStyleLbl="node1" presStyleIdx="1" presStyleCnt="8"/>
      <dgm:spPr/>
    </dgm:pt>
    <dgm:pt modelId="{A7432742-39C5-0749-967E-97DE5D4731F2}" type="pres">
      <dgm:prSet presAssocID="{D8492676-243D-C349-AEB0-50039C716FF8}" presName="rootConnector" presStyleLbl="node1" presStyleIdx="1" presStyleCnt="8"/>
      <dgm:spPr/>
    </dgm:pt>
    <dgm:pt modelId="{3171A292-578C-FD48-85F9-BBB09E3CF1E2}" type="pres">
      <dgm:prSet presAssocID="{D8492676-243D-C349-AEB0-50039C716FF8}" presName="childShape" presStyleCnt="0"/>
      <dgm:spPr/>
    </dgm:pt>
    <dgm:pt modelId="{DE7886EC-553A-9A4E-B6CC-6FDE68EEFBAA}" type="pres">
      <dgm:prSet presAssocID="{56613749-40C8-7848-A6A1-0DF319DB9F6B}" presName="Name13" presStyleLbl="parChTrans1D2" presStyleIdx="5" presStyleCnt="17"/>
      <dgm:spPr/>
    </dgm:pt>
    <dgm:pt modelId="{5E3FCC34-98E5-6F41-BEC1-DEA09409F0D6}" type="pres">
      <dgm:prSet presAssocID="{64981EE9-1041-F948-AB6A-D00FE45F5C76}" presName="childText" presStyleLbl="bgAcc1" presStyleIdx="5" presStyleCnt="17">
        <dgm:presLayoutVars>
          <dgm:bulletEnabled val="1"/>
        </dgm:presLayoutVars>
      </dgm:prSet>
      <dgm:spPr/>
    </dgm:pt>
    <dgm:pt modelId="{A7F17F0E-4A89-4446-A0AA-9DE8E73BDBE5}" type="pres">
      <dgm:prSet presAssocID="{5F663346-DB24-EA47-A89E-BFAF51359124}" presName="Name13" presStyleLbl="parChTrans1D2" presStyleIdx="6" presStyleCnt="17"/>
      <dgm:spPr/>
    </dgm:pt>
    <dgm:pt modelId="{4FA3B294-FC28-8C44-BE20-3B0AE04B6810}" type="pres">
      <dgm:prSet presAssocID="{47A5AAA4-E0EA-7741-BB74-7D68577CECFC}" presName="childText" presStyleLbl="bgAcc1" presStyleIdx="6" presStyleCnt="17">
        <dgm:presLayoutVars>
          <dgm:bulletEnabled val="1"/>
        </dgm:presLayoutVars>
      </dgm:prSet>
      <dgm:spPr/>
    </dgm:pt>
    <dgm:pt modelId="{66F7AE91-AFF3-6D4A-B744-727B3A6E7503}" type="pres">
      <dgm:prSet presAssocID="{E47E0CD2-A103-4541-B978-9A9C54A1907E}" presName="Name13" presStyleLbl="parChTrans1D2" presStyleIdx="7" presStyleCnt="17"/>
      <dgm:spPr/>
    </dgm:pt>
    <dgm:pt modelId="{FCEFD678-409D-D247-A301-DE290D046178}" type="pres">
      <dgm:prSet presAssocID="{4A19EF7E-1A9C-1F44-8915-FEB61AB09D58}" presName="childText" presStyleLbl="bgAcc1" presStyleIdx="7" presStyleCnt="17">
        <dgm:presLayoutVars>
          <dgm:bulletEnabled val="1"/>
        </dgm:presLayoutVars>
      </dgm:prSet>
      <dgm:spPr/>
    </dgm:pt>
    <dgm:pt modelId="{76D45F10-272F-1D4A-BC60-0EEF4F300C47}" type="pres">
      <dgm:prSet presAssocID="{563EF880-1354-FF44-934F-8AA0CA4E4C7B}" presName="Name13" presStyleLbl="parChTrans1D2" presStyleIdx="8" presStyleCnt="17"/>
      <dgm:spPr/>
    </dgm:pt>
    <dgm:pt modelId="{CA447C91-AAB0-834D-9621-B5C3620D26E4}" type="pres">
      <dgm:prSet presAssocID="{15036DE6-179A-C34C-9E1C-AEF91341FEAD}" presName="childText" presStyleLbl="bgAcc1" presStyleIdx="8" presStyleCnt="17">
        <dgm:presLayoutVars>
          <dgm:bulletEnabled val="1"/>
        </dgm:presLayoutVars>
      </dgm:prSet>
      <dgm:spPr/>
    </dgm:pt>
    <dgm:pt modelId="{2A749068-1578-8B4E-96CA-9BEF840ADE71}" type="pres">
      <dgm:prSet presAssocID="{3ECFF347-D4C7-D940-A8DD-F40F25065617}" presName="root" presStyleCnt="0"/>
      <dgm:spPr/>
    </dgm:pt>
    <dgm:pt modelId="{C74348C1-36DA-CA43-9DBC-8A819416E5F3}" type="pres">
      <dgm:prSet presAssocID="{3ECFF347-D4C7-D940-A8DD-F40F25065617}" presName="rootComposite" presStyleCnt="0"/>
      <dgm:spPr/>
    </dgm:pt>
    <dgm:pt modelId="{2755BE08-789D-D247-BFAB-E5831220E1BF}" type="pres">
      <dgm:prSet presAssocID="{3ECFF347-D4C7-D940-A8DD-F40F25065617}" presName="rootText" presStyleLbl="node1" presStyleIdx="2" presStyleCnt="8"/>
      <dgm:spPr/>
    </dgm:pt>
    <dgm:pt modelId="{9852BC4B-B05E-DD48-80D8-990C6F8327C1}" type="pres">
      <dgm:prSet presAssocID="{3ECFF347-D4C7-D940-A8DD-F40F25065617}" presName="rootConnector" presStyleLbl="node1" presStyleIdx="2" presStyleCnt="8"/>
      <dgm:spPr/>
    </dgm:pt>
    <dgm:pt modelId="{3396016E-84BB-804F-B86E-7ADCD36019B8}" type="pres">
      <dgm:prSet presAssocID="{3ECFF347-D4C7-D940-A8DD-F40F25065617}" presName="childShape" presStyleCnt="0"/>
      <dgm:spPr/>
    </dgm:pt>
    <dgm:pt modelId="{9EB8E4FC-1AD0-AF4C-8B63-460F61685EBB}" type="pres">
      <dgm:prSet presAssocID="{166221F0-1D2F-1F45-9340-3E179AD70160}" presName="Name13" presStyleLbl="parChTrans1D2" presStyleIdx="9" presStyleCnt="17"/>
      <dgm:spPr/>
    </dgm:pt>
    <dgm:pt modelId="{2BD1CB1E-D7D5-8D4E-8626-174F474C86A1}" type="pres">
      <dgm:prSet presAssocID="{77547181-EF67-074C-9550-76DCAE58FEA9}" presName="childText" presStyleLbl="bgAcc1" presStyleIdx="9" presStyleCnt="17" custLinFactNeighborX="-1618" custLinFactNeighborY="1354">
        <dgm:presLayoutVars>
          <dgm:bulletEnabled val="1"/>
        </dgm:presLayoutVars>
      </dgm:prSet>
      <dgm:spPr/>
    </dgm:pt>
    <dgm:pt modelId="{5CCF5373-68B8-714E-99A7-178DE47864A4}" type="pres">
      <dgm:prSet presAssocID="{DB59636A-1DFD-484E-AE50-B2B9E252BD37}" presName="Name13" presStyleLbl="parChTrans1D2" presStyleIdx="10" presStyleCnt="17"/>
      <dgm:spPr/>
    </dgm:pt>
    <dgm:pt modelId="{14200DB9-41B6-B048-9B13-B1C7C1339DD4}" type="pres">
      <dgm:prSet presAssocID="{E4A81FCF-C517-7A44-B56C-2C56D7E04584}" presName="childText" presStyleLbl="bgAcc1" presStyleIdx="10" presStyleCnt="17">
        <dgm:presLayoutVars>
          <dgm:bulletEnabled val="1"/>
        </dgm:presLayoutVars>
      </dgm:prSet>
      <dgm:spPr/>
    </dgm:pt>
    <dgm:pt modelId="{C9853940-6BE9-8E4F-A267-36B3EC063ABC}" type="pres">
      <dgm:prSet presAssocID="{A4F8967F-8DAF-1246-A2B6-7F54AFC4DD55}" presName="Name13" presStyleLbl="parChTrans1D2" presStyleIdx="11" presStyleCnt="17"/>
      <dgm:spPr/>
    </dgm:pt>
    <dgm:pt modelId="{858AFC33-0563-E645-A928-67386E3FFECF}" type="pres">
      <dgm:prSet presAssocID="{7BAF076E-7D10-EE41-A43B-D524109CBB05}" presName="childText" presStyleLbl="bgAcc1" presStyleIdx="11" presStyleCnt="17">
        <dgm:presLayoutVars>
          <dgm:bulletEnabled val="1"/>
        </dgm:presLayoutVars>
      </dgm:prSet>
      <dgm:spPr/>
    </dgm:pt>
    <dgm:pt modelId="{7C62A33A-F25E-0A4D-BCE4-5C3ACE7EBA1A}" type="pres">
      <dgm:prSet presAssocID="{931D168D-F4C1-7D42-BCB7-719E9EB5BB22}" presName="Name13" presStyleLbl="parChTrans1D2" presStyleIdx="12" presStyleCnt="17"/>
      <dgm:spPr/>
    </dgm:pt>
    <dgm:pt modelId="{676753CA-EF8A-054E-ADDE-44ABE5EACD12}" type="pres">
      <dgm:prSet presAssocID="{427B2334-B322-494F-942C-B203C8DED9D3}" presName="childText" presStyleLbl="bgAcc1" presStyleIdx="12" presStyleCnt="17">
        <dgm:presLayoutVars>
          <dgm:bulletEnabled val="1"/>
        </dgm:presLayoutVars>
      </dgm:prSet>
      <dgm:spPr/>
    </dgm:pt>
    <dgm:pt modelId="{017A758C-3A44-7A46-91D5-15C63B292A73}" type="pres">
      <dgm:prSet presAssocID="{818F4996-0D3C-D647-8908-287AC5EA14E5}" presName="root" presStyleCnt="0"/>
      <dgm:spPr/>
    </dgm:pt>
    <dgm:pt modelId="{960955F2-639F-894E-9612-5D7C7F3D9E5F}" type="pres">
      <dgm:prSet presAssocID="{818F4996-0D3C-D647-8908-287AC5EA14E5}" presName="rootComposite" presStyleCnt="0"/>
      <dgm:spPr/>
    </dgm:pt>
    <dgm:pt modelId="{CC8E33DA-A01D-B649-86D0-BB6F3A4F85CE}" type="pres">
      <dgm:prSet presAssocID="{818F4996-0D3C-D647-8908-287AC5EA14E5}" presName="rootText" presStyleLbl="node1" presStyleIdx="3" presStyleCnt="8"/>
      <dgm:spPr/>
    </dgm:pt>
    <dgm:pt modelId="{557E2A19-4A40-0745-895E-009D6BA7FD50}" type="pres">
      <dgm:prSet presAssocID="{818F4996-0D3C-D647-8908-287AC5EA14E5}" presName="rootConnector" presStyleLbl="node1" presStyleIdx="3" presStyleCnt="8"/>
      <dgm:spPr/>
    </dgm:pt>
    <dgm:pt modelId="{C3D4305E-AE15-E043-9458-BB48EAEC82B4}" type="pres">
      <dgm:prSet presAssocID="{818F4996-0D3C-D647-8908-287AC5EA14E5}" presName="childShape" presStyleCnt="0"/>
      <dgm:spPr/>
    </dgm:pt>
    <dgm:pt modelId="{A0E9D684-1BE1-2840-95E7-F5404D5A2E04}" type="pres">
      <dgm:prSet presAssocID="{7A55B297-9907-D84D-A932-358E336C0313}" presName="Name13" presStyleLbl="parChTrans1D2" presStyleIdx="13" presStyleCnt="17"/>
      <dgm:spPr/>
    </dgm:pt>
    <dgm:pt modelId="{733A8A20-96D9-D741-B1F7-BE9E1F7FBB7B}" type="pres">
      <dgm:prSet presAssocID="{FF3140D3-A1EE-F842-9FD6-15431BB36A61}" presName="childText" presStyleLbl="bgAcc1" presStyleIdx="13" presStyleCnt="17">
        <dgm:presLayoutVars>
          <dgm:bulletEnabled val="1"/>
        </dgm:presLayoutVars>
      </dgm:prSet>
      <dgm:spPr/>
    </dgm:pt>
    <dgm:pt modelId="{7BAE782F-4FAD-F743-B8C3-6E8E588DD202}" type="pres">
      <dgm:prSet presAssocID="{64D164C2-19D7-A748-9CBB-71244768EFD0}" presName="Name13" presStyleLbl="parChTrans1D2" presStyleIdx="14" presStyleCnt="17"/>
      <dgm:spPr/>
    </dgm:pt>
    <dgm:pt modelId="{ED932452-5E86-8B48-8F5F-9A26E28B0839}" type="pres">
      <dgm:prSet presAssocID="{78443F85-291F-EB4C-9B70-A2AF29050B73}" presName="childText" presStyleLbl="bgAcc1" presStyleIdx="14" presStyleCnt="17">
        <dgm:presLayoutVars>
          <dgm:bulletEnabled val="1"/>
        </dgm:presLayoutVars>
      </dgm:prSet>
      <dgm:spPr/>
    </dgm:pt>
    <dgm:pt modelId="{333E281F-EBC2-704D-8A9A-625F13C2D887}" type="pres">
      <dgm:prSet presAssocID="{3B7900E3-F8A0-C941-BF8B-300D35C23363}" presName="root" presStyleCnt="0"/>
      <dgm:spPr/>
    </dgm:pt>
    <dgm:pt modelId="{727B213C-AB15-7148-808D-8C342F83ED86}" type="pres">
      <dgm:prSet presAssocID="{3B7900E3-F8A0-C941-BF8B-300D35C23363}" presName="rootComposite" presStyleCnt="0"/>
      <dgm:spPr/>
    </dgm:pt>
    <dgm:pt modelId="{257B7A2D-5D37-A246-9ED4-7580EE0B1A11}" type="pres">
      <dgm:prSet presAssocID="{3B7900E3-F8A0-C941-BF8B-300D35C23363}" presName="rootText" presStyleLbl="node1" presStyleIdx="4" presStyleCnt="8"/>
      <dgm:spPr/>
    </dgm:pt>
    <dgm:pt modelId="{95374805-E2C7-8847-8F01-46A77D06A66A}" type="pres">
      <dgm:prSet presAssocID="{3B7900E3-F8A0-C941-BF8B-300D35C23363}" presName="rootConnector" presStyleLbl="node1" presStyleIdx="4" presStyleCnt="8"/>
      <dgm:spPr/>
    </dgm:pt>
    <dgm:pt modelId="{53E8767D-7E52-8541-BA7E-E7A2C1F10AF7}" type="pres">
      <dgm:prSet presAssocID="{3B7900E3-F8A0-C941-BF8B-300D35C23363}" presName="childShape" presStyleCnt="0"/>
      <dgm:spPr/>
    </dgm:pt>
    <dgm:pt modelId="{38AB798D-0D6E-BC48-BC21-B94B79C65E85}" type="pres">
      <dgm:prSet presAssocID="{3B7162D1-6C3D-604F-891C-F906638570E4}" presName="Name13" presStyleLbl="parChTrans1D2" presStyleIdx="15" presStyleCnt="17"/>
      <dgm:spPr/>
    </dgm:pt>
    <dgm:pt modelId="{78058490-A4BE-FC49-B532-45C34674328B}" type="pres">
      <dgm:prSet presAssocID="{67615C50-1568-3F4E-B508-2FDFCB94A935}" presName="childText" presStyleLbl="bgAcc1" presStyleIdx="15" presStyleCnt="17">
        <dgm:presLayoutVars>
          <dgm:bulletEnabled val="1"/>
        </dgm:presLayoutVars>
      </dgm:prSet>
      <dgm:spPr/>
    </dgm:pt>
    <dgm:pt modelId="{9F2E3344-3601-3241-A51C-59A7ADC119E1}" type="pres">
      <dgm:prSet presAssocID="{6F054FD9-01A0-1843-8279-9AE56F953E9C}" presName="Name13" presStyleLbl="parChTrans1D2" presStyleIdx="16" presStyleCnt="17"/>
      <dgm:spPr/>
    </dgm:pt>
    <dgm:pt modelId="{2E7A5936-4457-C049-BDA2-BB608A92B1C2}" type="pres">
      <dgm:prSet presAssocID="{E097AFA7-43D5-3143-BE88-27317AD31531}" presName="childText" presStyleLbl="bgAcc1" presStyleIdx="16" presStyleCnt="17">
        <dgm:presLayoutVars>
          <dgm:bulletEnabled val="1"/>
        </dgm:presLayoutVars>
      </dgm:prSet>
      <dgm:spPr/>
    </dgm:pt>
    <dgm:pt modelId="{DCAF218B-EE00-9B49-802A-DC99C9FF22EA}" type="pres">
      <dgm:prSet presAssocID="{58AE9C35-BF52-6347-8790-9A76D63B3FB8}" presName="root" presStyleCnt="0"/>
      <dgm:spPr/>
    </dgm:pt>
    <dgm:pt modelId="{9A75B365-CB3D-5C4F-ACED-EFD53A1FA1D0}" type="pres">
      <dgm:prSet presAssocID="{58AE9C35-BF52-6347-8790-9A76D63B3FB8}" presName="rootComposite" presStyleCnt="0"/>
      <dgm:spPr/>
    </dgm:pt>
    <dgm:pt modelId="{F40B7F10-B0C6-5649-9CFC-19F4F1DE4043}" type="pres">
      <dgm:prSet presAssocID="{58AE9C35-BF52-6347-8790-9A76D63B3FB8}" presName="rootText" presStyleLbl="node1" presStyleIdx="5" presStyleCnt="8"/>
      <dgm:spPr/>
    </dgm:pt>
    <dgm:pt modelId="{4C7E97FA-8217-B745-ACEE-20905FB933D8}" type="pres">
      <dgm:prSet presAssocID="{58AE9C35-BF52-6347-8790-9A76D63B3FB8}" presName="rootConnector" presStyleLbl="node1" presStyleIdx="5" presStyleCnt="8"/>
      <dgm:spPr/>
    </dgm:pt>
    <dgm:pt modelId="{9C7D1663-FE70-4F4E-A6A7-8425E93CB3F0}" type="pres">
      <dgm:prSet presAssocID="{58AE9C35-BF52-6347-8790-9A76D63B3FB8}" presName="childShape" presStyleCnt="0"/>
      <dgm:spPr/>
    </dgm:pt>
    <dgm:pt modelId="{DD1B3544-E2CA-C649-A691-D380826467D4}" type="pres">
      <dgm:prSet presAssocID="{FAB34F4A-D2A3-5947-BC8A-7144B07697D1}" presName="root" presStyleCnt="0"/>
      <dgm:spPr/>
    </dgm:pt>
    <dgm:pt modelId="{3D3BD50C-B9CE-B949-A9FC-4E4325D52B14}" type="pres">
      <dgm:prSet presAssocID="{FAB34F4A-D2A3-5947-BC8A-7144B07697D1}" presName="rootComposite" presStyleCnt="0"/>
      <dgm:spPr/>
    </dgm:pt>
    <dgm:pt modelId="{DCADA034-6017-E84B-A053-907C0336A3A2}" type="pres">
      <dgm:prSet presAssocID="{FAB34F4A-D2A3-5947-BC8A-7144B07697D1}" presName="rootText" presStyleLbl="node1" presStyleIdx="6" presStyleCnt="8"/>
      <dgm:spPr/>
    </dgm:pt>
    <dgm:pt modelId="{2A94B351-E384-BC47-9489-B4F836DED034}" type="pres">
      <dgm:prSet presAssocID="{FAB34F4A-D2A3-5947-BC8A-7144B07697D1}" presName="rootConnector" presStyleLbl="node1" presStyleIdx="6" presStyleCnt="8"/>
      <dgm:spPr/>
    </dgm:pt>
    <dgm:pt modelId="{AD34576E-81ED-A843-82C3-0B98EED30515}" type="pres">
      <dgm:prSet presAssocID="{FAB34F4A-D2A3-5947-BC8A-7144B07697D1}" presName="childShape" presStyleCnt="0"/>
      <dgm:spPr/>
    </dgm:pt>
    <dgm:pt modelId="{C19BE24C-CBD7-D847-BF80-9CCA3C323982}" type="pres">
      <dgm:prSet presAssocID="{AC53EB35-4B86-F043-822A-303EF9701DEC}" presName="root" presStyleCnt="0"/>
      <dgm:spPr/>
    </dgm:pt>
    <dgm:pt modelId="{55707C08-1D2B-174E-AA13-BF2A82F47553}" type="pres">
      <dgm:prSet presAssocID="{AC53EB35-4B86-F043-822A-303EF9701DEC}" presName="rootComposite" presStyleCnt="0"/>
      <dgm:spPr/>
    </dgm:pt>
    <dgm:pt modelId="{CF5D02C2-0838-EC4C-9126-C8F34A5857CF}" type="pres">
      <dgm:prSet presAssocID="{AC53EB35-4B86-F043-822A-303EF9701DEC}" presName="rootText" presStyleLbl="node1" presStyleIdx="7" presStyleCnt="8"/>
      <dgm:spPr/>
    </dgm:pt>
    <dgm:pt modelId="{01F15661-46DD-3A4B-8D49-D16D30430BAA}" type="pres">
      <dgm:prSet presAssocID="{AC53EB35-4B86-F043-822A-303EF9701DEC}" presName="rootConnector" presStyleLbl="node1" presStyleIdx="7" presStyleCnt="8"/>
      <dgm:spPr/>
    </dgm:pt>
    <dgm:pt modelId="{69B7B8B6-4674-8245-9038-28215939FCD1}" type="pres">
      <dgm:prSet presAssocID="{AC53EB35-4B86-F043-822A-303EF9701DEC}" presName="childShape" presStyleCnt="0"/>
      <dgm:spPr/>
    </dgm:pt>
  </dgm:ptLst>
  <dgm:cxnLst>
    <dgm:cxn modelId="{99012B00-42F3-3849-B383-EB698A255BC4}" type="presOf" srcId="{E47E0CD2-A103-4541-B978-9A9C54A1907E}" destId="{66F7AE91-AFF3-6D4A-B744-727B3A6E7503}" srcOrd="0" destOrd="0" presId="urn:microsoft.com/office/officeart/2005/8/layout/hierarchy3"/>
    <dgm:cxn modelId="{8E743403-1AE7-7B4C-8544-F5D1FABF92DA}" type="presOf" srcId="{67615C50-1568-3F4E-B508-2FDFCB94A935}" destId="{78058490-A4BE-FC49-B532-45C34674328B}" srcOrd="0" destOrd="0" presId="urn:microsoft.com/office/officeart/2005/8/layout/hierarchy3"/>
    <dgm:cxn modelId="{6504AE07-4318-3F49-8FDD-201B55F56EB0}" type="presOf" srcId="{DB59636A-1DFD-484E-AE50-B2B9E252BD37}" destId="{5CCF5373-68B8-714E-99A7-178DE47864A4}" srcOrd="0" destOrd="0" presId="urn:microsoft.com/office/officeart/2005/8/layout/hierarchy3"/>
    <dgm:cxn modelId="{E87F0808-79F9-B544-8DD1-00E991103A86}" type="presOf" srcId="{56613749-40C8-7848-A6A1-0DF319DB9F6B}" destId="{DE7886EC-553A-9A4E-B6CC-6FDE68EEFBAA}" srcOrd="0" destOrd="0" presId="urn:microsoft.com/office/officeart/2005/8/layout/hierarchy3"/>
    <dgm:cxn modelId="{47C9A50C-A39C-E24E-9EAD-67D1E89EB665}" type="presOf" srcId="{FAB34F4A-D2A3-5947-BC8A-7144B07697D1}" destId="{2A94B351-E384-BC47-9489-B4F836DED034}" srcOrd="1" destOrd="0" presId="urn:microsoft.com/office/officeart/2005/8/layout/hierarchy3"/>
    <dgm:cxn modelId="{517E0D0F-ED6E-1F41-9B0B-C2B0517A35F8}" type="presOf" srcId="{E097AFA7-43D5-3143-BE88-27317AD31531}" destId="{2E7A5936-4457-C049-BDA2-BB608A92B1C2}" srcOrd="0" destOrd="0" presId="urn:microsoft.com/office/officeart/2005/8/layout/hierarchy3"/>
    <dgm:cxn modelId="{A08F1610-041A-A447-A4AB-4910E3889748}" type="presOf" srcId="{7A55B297-9907-D84D-A932-358E336C0313}" destId="{A0E9D684-1BE1-2840-95E7-F5404D5A2E04}" srcOrd="0" destOrd="0" presId="urn:microsoft.com/office/officeart/2005/8/layout/hierarchy3"/>
    <dgm:cxn modelId="{7DD01F14-7DFC-F244-8D2F-81AFF65DF5B1}" type="presOf" srcId="{FF3140D3-A1EE-F842-9FD6-15431BB36A61}" destId="{733A8A20-96D9-D741-B1F7-BE9E1F7FBB7B}" srcOrd="0" destOrd="0" presId="urn:microsoft.com/office/officeart/2005/8/layout/hierarchy3"/>
    <dgm:cxn modelId="{852FB31A-55A5-A14A-8D38-346F3C87F703}" type="presOf" srcId="{3B7162D1-6C3D-604F-891C-F906638570E4}" destId="{38AB798D-0D6E-BC48-BC21-B94B79C65E85}" srcOrd="0" destOrd="0" presId="urn:microsoft.com/office/officeart/2005/8/layout/hierarchy3"/>
    <dgm:cxn modelId="{F6CAD31A-8E88-5542-B847-5E1EAC9BD170}" srcId="{3ECFF347-D4C7-D940-A8DD-F40F25065617}" destId="{E4A81FCF-C517-7A44-B56C-2C56D7E04584}" srcOrd="1" destOrd="0" parTransId="{DB59636A-1DFD-484E-AE50-B2B9E252BD37}" sibTransId="{66DB8830-418F-254F-BD19-8A5129911BF5}"/>
    <dgm:cxn modelId="{88953A1C-A188-1147-B200-21B7FE4281B3}" srcId="{92EA8BA9-64C4-204D-B209-FD49FF721EE4}" destId="{D306E4D6-67D7-2A4B-B82C-3F22FDA848FD}" srcOrd="0" destOrd="0" parTransId="{0A4DAE91-81BA-3A46-BD25-400B57579325}" sibTransId="{A326ACBD-A7A5-394D-A710-66B1EF5987F4}"/>
    <dgm:cxn modelId="{24E2BB1C-44FD-BE4A-88A7-36FC1518945C}" type="presOf" srcId="{3ECFF347-D4C7-D940-A8DD-F40F25065617}" destId="{9852BC4B-B05E-DD48-80D8-990C6F8327C1}" srcOrd="1" destOrd="0" presId="urn:microsoft.com/office/officeart/2005/8/layout/hierarchy3"/>
    <dgm:cxn modelId="{313E9B20-E65C-B449-862D-AC56AE9404DF}" type="presOf" srcId="{70507381-69F9-5C43-812D-A00B4A1B6B84}" destId="{C09FBD8C-444B-9245-B5D5-7AEA691E0F20}" srcOrd="0" destOrd="0" presId="urn:microsoft.com/office/officeart/2005/8/layout/hierarchy3"/>
    <dgm:cxn modelId="{4C7F5223-1735-E24D-861C-6FA76F7F2250}" type="presOf" srcId="{A4F8967F-8DAF-1246-A2B6-7F54AFC4DD55}" destId="{C9853940-6BE9-8E4F-A267-36B3EC063ABC}" srcOrd="0" destOrd="0" presId="urn:microsoft.com/office/officeart/2005/8/layout/hierarchy3"/>
    <dgm:cxn modelId="{C072B524-A822-2245-BE2B-2643DD3034BB}" type="presOf" srcId="{3ECFF347-D4C7-D940-A8DD-F40F25065617}" destId="{2755BE08-789D-D247-BFAB-E5831220E1BF}" srcOrd="0" destOrd="0" presId="urn:microsoft.com/office/officeart/2005/8/layout/hierarchy3"/>
    <dgm:cxn modelId="{536CFD27-6FA1-134C-8036-CFB4D36C4FCF}" type="presOf" srcId="{3B7900E3-F8A0-C941-BF8B-300D35C23363}" destId="{95374805-E2C7-8847-8F01-46A77D06A66A}" srcOrd="1" destOrd="0" presId="urn:microsoft.com/office/officeart/2005/8/layout/hierarchy3"/>
    <dgm:cxn modelId="{8810242A-9AD6-E44D-B9D3-199F509B4FE1}" type="presOf" srcId="{2106CE04-78DA-2246-83EC-9C6401396346}" destId="{69484917-F3CE-6A4D-B0C8-E6979A9C8B81}" srcOrd="0" destOrd="0" presId="urn:microsoft.com/office/officeart/2005/8/layout/hierarchy3"/>
    <dgm:cxn modelId="{03CE1B2D-1DBE-814E-9294-75DB778A53C9}" srcId="{D306E4D6-67D7-2A4B-B82C-3F22FDA848FD}" destId="{3F472410-575E-C442-98BE-A5198A517C0C}" srcOrd="3" destOrd="0" parTransId="{43B1AB93-EF63-F149-BB84-94D35684C10D}" sibTransId="{CC508D70-C446-894F-9FEA-BE8A8F4C1E34}"/>
    <dgm:cxn modelId="{23F6482E-B262-D548-A85D-96442EC1F47E}" type="presOf" srcId="{64D164C2-19D7-A748-9CBB-71244768EFD0}" destId="{7BAE782F-4FAD-F743-B8C3-6E8E588DD202}" srcOrd="0" destOrd="0" presId="urn:microsoft.com/office/officeart/2005/8/layout/hierarchy3"/>
    <dgm:cxn modelId="{BD88F833-1782-3148-B47B-062415491CF0}" type="presOf" srcId="{64981EE9-1041-F948-AB6A-D00FE45F5C76}" destId="{5E3FCC34-98E5-6F41-BEC1-DEA09409F0D6}" srcOrd="0" destOrd="0" presId="urn:microsoft.com/office/officeart/2005/8/layout/hierarchy3"/>
    <dgm:cxn modelId="{54AB0F35-68A1-0142-806E-83DE763BCD18}" srcId="{3ECFF347-D4C7-D940-A8DD-F40F25065617}" destId="{427B2334-B322-494F-942C-B203C8DED9D3}" srcOrd="3" destOrd="0" parTransId="{931D168D-F4C1-7D42-BCB7-719E9EB5BB22}" sibTransId="{FE3EE374-4705-8241-BA27-9E8BCDC2C55C}"/>
    <dgm:cxn modelId="{C6FDC736-D7BD-A349-8D44-07354A0297BC}" srcId="{D8492676-243D-C349-AEB0-50039C716FF8}" destId="{47A5AAA4-E0EA-7741-BB74-7D68577CECFC}" srcOrd="1" destOrd="0" parTransId="{5F663346-DB24-EA47-A89E-BFAF51359124}" sibTransId="{70AC4E5C-7FFD-774C-A73D-58A23492E99D}"/>
    <dgm:cxn modelId="{81550D37-A619-4F4E-8B11-9103F5215E83}" srcId="{D306E4D6-67D7-2A4B-B82C-3F22FDA848FD}" destId="{8F254314-98C0-DF46-9313-A64355BF1F48}" srcOrd="4" destOrd="0" parTransId="{70507381-69F9-5C43-812D-A00B4A1B6B84}" sibTransId="{D1D4D58B-B90C-5941-902B-53764257D513}"/>
    <dgm:cxn modelId="{01C5DA37-03C3-9A49-A4A8-7D5DD3A71480}" type="presOf" srcId="{FAB34F4A-D2A3-5947-BC8A-7144B07697D1}" destId="{DCADA034-6017-E84B-A053-907C0336A3A2}" srcOrd="0" destOrd="0" presId="urn:microsoft.com/office/officeart/2005/8/layout/hierarchy3"/>
    <dgm:cxn modelId="{62B0593A-4F88-D246-8B66-2ED3DDE6DF67}" srcId="{818F4996-0D3C-D647-8908-287AC5EA14E5}" destId="{78443F85-291F-EB4C-9B70-A2AF29050B73}" srcOrd="1" destOrd="0" parTransId="{64D164C2-19D7-A748-9CBB-71244768EFD0}" sibTransId="{8B172EA2-08FC-974C-97C4-F5D6D5C411CB}"/>
    <dgm:cxn modelId="{82A2633B-139A-4C46-B333-7AA5FD349FA4}" type="presOf" srcId="{58AE9C35-BF52-6347-8790-9A76D63B3FB8}" destId="{F40B7F10-B0C6-5649-9CFC-19F4F1DE4043}" srcOrd="0" destOrd="0" presId="urn:microsoft.com/office/officeart/2005/8/layout/hierarchy3"/>
    <dgm:cxn modelId="{F5CDD13D-AD68-5A48-A5F5-EE0E3974B3B3}" type="presOf" srcId="{D306E4D6-67D7-2A4B-B82C-3F22FDA848FD}" destId="{4AC1763B-F410-1442-85CC-15B3711C5CA5}" srcOrd="1" destOrd="0" presId="urn:microsoft.com/office/officeart/2005/8/layout/hierarchy3"/>
    <dgm:cxn modelId="{B98BE73D-2732-8545-ADD4-6FACBABE17D9}" srcId="{818F4996-0D3C-D647-8908-287AC5EA14E5}" destId="{FF3140D3-A1EE-F842-9FD6-15431BB36A61}" srcOrd="0" destOrd="0" parTransId="{7A55B297-9907-D84D-A932-358E336C0313}" sibTransId="{F9A93BC6-3630-EB45-898E-E7D11ADBFE3F}"/>
    <dgm:cxn modelId="{BCE27842-B6E7-FB44-9918-FFB60380B55B}" type="presOf" srcId="{7BAF076E-7D10-EE41-A43B-D524109CBB05}" destId="{858AFC33-0563-E645-A928-67386E3FFECF}" srcOrd="0" destOrd="0" presId="urn:microsoft.com/office/officeart/2005/8/layout/hierarchy3"/>
    <dgm:cxn modelId="{3E869145-EDAD-3641-A9A6-2C986D0337D6}" type="presOf" srcId="{818F4996-0D3C-D647-8908-287AC5EA14E5}" destId="{CC8E33DA-A01D-B649-86D0-BB6F3A4F85CE}" srcOrd="0" destOrd="0" presId="urn:microsoft.com/office/officeart/2005/8/layout/hierarchy3"/>
    <dgm:cxn modelId="{9DC6DC51-5F5C-3744-95A8-33AC907F50C4}" type="presOf" srcId="{15036DE6-179A-C34C-9E1C-AEF91341FEAD}" destId="{CA447C91-AAB0-834D-9621-B5C3620D26E4}" srcOrd="0" destOrd="0" presId="urn:microsoft.com/office/officeart/2005/8/layout/hierarchy3"/>
    <dgm:cxn modelId="{633F4558-804F-884D-86D8-42FFA29310BE}" type="presOf" srcId="{D8492676-243D-C349-AEB0-50039C716FF8}" destId="{FC051C97-1858-D046-BBDC-AE044A7EA5A9}" srcOrd="0" destOrd="0" presId="urn:microsoft.com/office/officeart/2005/8/layout/hierarchy3"/>
    <dgm:cxn modelId="{9F223B59-E7FA-A94C-AB9E-41256C1D1A64}" srcId="{92EA8BA9-64C4-204D-B209-FD49FF721EE4}" destId="{3B7900E3-F8A0-C941-BF8B-300D35C23363}" srcOrd="4" destOrd="0" parTransId="{62973BB1-6889-E840-B908-B2EA930E5134}" sibTransId="{B7CB1DC9-8CE0-C641-B3BD-1940BD52034A}"/>
    <dgm:cxn modelId="{E2E8CD64-ECFE-AB4C-B6AE-D458E052972A}" srcId="{D306E4D6-67D7-2A4B-B82C-3F22FDA848FD}" destId="{2106CE04-78DA-2246-83EC-9C6401396346}" srcOrd="0" destOrd="0" parTransId="{EB8351A9-1DEC-E544-BDEB-14D00D06FAD2}" sibTransId="{F8C49960-2301-4A48-87CD-1451D80F5FE1}"/>
    <dgm:cxn modelId="{149B2B69-21C7-CC42-9D34-A3401CC1BC5D}" type="presOf" srcId="{8521817C-9CEC-FA4A-AC55-4285CADD8C2B}" destId="{03B9BF06-A00C-9C40-9A0D-D00403C2E8EF}" srcOrd="0" destOrd="0" presId="urn:microsoft.com/office/officeart/2005/8/layout/hierarchy3"/>
    <dgm:cxn modelId="{B31DB86C-B014-6A4A-A92C-AF1AB6DCBDC0}" srcId="{3B7900E3-F8A0-C941-BF8B-300D35C23363}" destId="{E097AFA7-43D5-3143-BE88-27317AD31531}" srcOrd="1" destOrd="0" parTransId="{6F054FD9-01A0-1843-8279-9AE56F953E9C}" sibTransId="{390DE60C-0098-514A-847A-DB944D438005}"/>
    <dgm:cxn modelId="{D813316E-6DBC-174F-A98A-D3E8F3F66390}" srcId="{92EA8BA9-64C4-204D-B209-FD49FF721EE4}" destId="{FAB34F4A-D2A3-5947-BC8A-7144B07697D1}" srcOrd="6" destOrd="0" parTransId="{B19BAFBE-BCE6-9E42-9F65-258C9447A1C9}" sibTransId="{EC5FA001-E81D-ED4B-801A-674BA08AF281}"/>
    <dgm:cxn modelId="{742C786E-F795-7244-BD59-C144357D5418}" srcId="{D8492676-243D-C349-AEB0-50039C716FF8}" destId="{15036DE6-179A-C34C-9E1C-AEF91341FEAD}" srcOrd="3" destOrd="0" parTransId="{563EF880-1354-FF44-934F-8AA0CA4E4C7B}" sibTransId="{72852D0F-FA0E-C842-8B17-DAFC268ED602}"/>
    <dgm:cxn modelId="{8D619672-581A-3A45-A15B-EA423514335C}" srcId="{3ECFF347-D4C7-D940-A8DD-F40F25065617}" destId="{7BAF076E-7D10-EE41-A43B-D524109CBB05}" srcOrd="2" destOrd="0" parTransId="{A4F8967F-8DAF-1246-A2B6-7F54AFC4DD55}" sibTransId="{6C5172BA-77DF-0646-9382-9C66CEA005B3}"/>
    <dgm:cxn modelId="{BA63E472-E2A2-E04B-A5BC-6A8B9C993162}" type="presOf" srcId="{78443F85-291F-EB4C-9B70-A2AF29050B73}" destId="{ED932452-5E86-8B48-8F5F-9A26E28B0839}" srcOrd="0" destOrd="0" presId="urn:microsoft.com/office/officeart/2005/8/layout/hierarchy3"/>
    <dgm:cxn modelId="{D1A72673-DBF3-5C40-BE0E-D13F369A7829}" type="presOf" srcId="{F55442E7-3D7F-4D4C-84C9-C90B417A7CBE}" destId="{DAD26E31-7F9C-6A4F-AD83-54DB219E0F33}" srcOrd="0" destOrd="0" presId="urn:microsoft.com/office/officeart/2005/8/layout/hierarchy3"/>
    <dgm:cxn modelId="{2FCB1675-180C-FB4C-9735-68C6DEA6BCBA}" type="presOf" srcId="{E4A81FCF-C517-7A44-B56C-2C56D7E04584}" destId="{14200DB9-41B6-B048-9B13-B1C7C1339DD4}" srcOrd="0" destOrd="0" presId="urn:microsoft.com/office/officeart/2005/8/layout/hierarchy3"/>
    <dgm:cxn modelId="{67CD4579-6D96-6C4D-93DF-993A6513CC1E}" type="presOf" srcId="{4A19EF7E-1A9C-1F44-8915-FEB61AB09D58}" destId="{FCEFD678-409D-D247-A301-DE290D046178}" srcOrd="0" destOrd="0" presId="urn:microsoft.com/office/officeart/2005/8/layout/hierarchy3"/>
    <dgm:cxn modelId="{1125AC79-FEDE-C54E-A371-992C6BFB2233}" type="presOf" srcId="{563EF880-1354-FF44-934F-8AA0CA4E4C7B}" destId="{76D45F10-272F-1D4A-BC60-0EEF4F300C47}" srcOrd="0" destOrd="0" presId="urn:microsoft.com/office/officeart/2005/8/layout/hierarchy3"/>
    <dgm:cxn modelId="{B2C8E57C-AC66-734F-B3AF-75D26F0FDF19}" srcId="{3B7900E3-F8A0-C941-BF8B-300D35C23363}" destId="{67615C50-1568-3F4E-B508-2FDFCB94A935}" srcOrd="0" destOrd="0" parTransId="{3B7162D1-6C3D-604F-891C-F906638570E4}" sibTransId="{3314B45F-B441-B54F-8D05-667CD3243079}"/>
    <dgm:cxn modelId="{1F992785-045C-BF40-B920-E57E24BEAA59}" type="presOf" srcId="{166221F0-1D2F-1F45-9340-3E179AD70160}" destId="{9EB8E4FC-1AD0-AF4C-8B63-460F61685EBB}" srcOrd="0" destOrd="0" presId="urn:microsoft.com/office/officeart/2005/8/layout/hierarchy3"/>
    <dgm:cxn modelId="{D8FDDD85-0D81-994E-B11B-1951830A826A}" srcId="{92EA8BA9-64C4-204D-B209-FD49FF721EE4}" destId="{3ECFF347-D4C7-D940-A8DD-F40F25065617}" srcOrd="2" destOrd="0" parTransId="{E4D7A530-D191-334F-91DD-B6F4789DCFDA}" sibTransId="{127FCC9F-292B-AF4E-9F8A-950B02DEC3AA}"/>
    <dgm:cxn modelId="{CDE43F9C-DFEA-5D4D-AE3E-A9741CBF188E}" type="presOf" srcId="{427B2334-B322-494F-942C-B203C8DED9D3}" destId="{676753CA-EF8A-054E-ADDE-44ABE5EACD12}" srcOrd="0" destOrd="0" presId="urn:microsoft.com/office/officeart/2005/8/layout/hierarchy3"/>
    <dgm:cxn modelId="{8455F09C-6DFD-EA4F-B907-7E21BA28DA9B}" type="presOf" srcId="{AC53EB35-4B86-F043-822A-303EF9701DEC}" destId="{CF5D02C2-0838-EC4C-9126-C8F34A5857CF}" srcOrd="0" destOrd="0" presId="urn:microsoft.com/office/officeart/2005/8/layout/hierarchy3"/>
    <dgm:cxn modelId="{9C3B209D-6028-CD47-A964-7C852897807A}" type="presOf" srcId="{ECD9D49F-4B46-A24A-AC51-22DF1C93178E}" destId="{5B44AECB-AC9D-7644-AE9E-193B526CDDCB}" srcOrd="0" destOrd="0" presId="urn:microsoft.com/office/officeart/2005/8/layout/hierarchy3"/>
    <dgm:cxn modelId="{EF83CD9E-1BFF-5C42-A3B4-F5B2B09BB4A5}" type="presOf" srcId="{58AE9C35-BF52-6347-8790-9A76D63B3FB8}" destId="{4C7E97FA-8217-B745-ACEE-20905FB933D8}" srcOrd="1" destOrd="0" presId="urn:microsoft.com/office/officeart/2005/8/layout/hierarchy3"/>
    <dgm:cxn modelId="{FD6BC0A1-6F84-BE43-B743-C40241F5B3FE}" srcId="{92EA8BA9-64C4-204D-B209-FD49FF721EE4}" destId="{58AE9C35-BF52-6347-8790-9A76D63B3FB8}" srcOrd="5" destOrd="0" parTransId="{7AC00F4A-F53A-BA48-86C1-3322EEF5CCC4}" sibTransId="{F4E229D4-D792-5A4F-A2C6-DE181036143C}"/>
    <dgm:cxn modelId="{8393CBA1-785C-B441-A6C9-CA54759E0183}" srcId="{3ECFF347-D4C7-D940-A8DD-F40F25065617}" destId="{77547181-EF67-074C-9550-76DCAE58FEA9}" srcOrd="0" destOrd="0" parTransId="{166221F0-1D2F-1F45-9340-3E179AD70160}" sibTransId="{7E466D25-4B27-6B4C-86CC-97FFE7943973}"/>
    <dgm:cxn modelId="{32214BA5-C807-6C42-B586-B19A4E8B309E}" type="presOf" srcId="{EB8351A9-1DEC-E544-BDEB-14D00D06FAD2}" destId="{92CEE9AC-834E-7648-A0F4-FB218B2F24DA}" srcOrd="0" destOrd="0" presId="urn:microsoft.com/office/officeart/2005/8/layout/hierarchy3"/>
    <dgm:cxn modelId="{28D75DA9-FFDF-7043-8921-CA84E2FC67BA}" type="presOf" srcId="{AC53EB35-4B86-F043-822A-303EF9701DEC}" destId="{01F15661-46DD-3A4B-8D49-D16D30430BAA}" srcOrd="1" destOrd="0" presId="urn:microsoft.com/office/officeart/2005/8/layout/hierarchy3"/>
    <dgm:cxn modelId="{590F11AC-7242-7040-998B-E386DCBC1A3B}" type="presOf" srcId="{3B7900E3-F8A0-C941-BF8B-300D35C23363}" destId="{257B7A2D-5D37-A246-9ED4-7580EE0B1A11}" srcOrd="0" destOrd="0" presId="urn:microsoft.com/office/officeart/2005/8/layout/hierarchy3"/>
    <dgm:cxn modelId="{4BE63EB1-12B5-C148-93B2-4D49B59DEF1F}" type="presOf" srcId="{3F472410-575E-C442-98BE-A5198A517C0C}" destId="{63FEEE08-15BF-C349-8B8E-DD8E74509553}" srcOrd="0" destOrd="0" presId="urn:microsoft.com/office/officeart/2005/8/layout/hierarchy3"/>
    <dgm:cxn modelId="{0724E3B4-FD99-1C49-9179-1A69300A50CE}" type="presOf" srcId="{818F4996-0D3C-D647-8908-287AC5EA14E5}" destId="{557E2A19-4A40-0745-895E-009D6BA7FD50}" srcOrd="1" destOrd="0" presId="urn:microsoft.com/office/officeart/2005/8/layout/hierarchy3"/>
    <dgm:cxn modelId="{BD8BF4B9-A673-0340-836C-02107B3CC6C6}" type="presOf" srcId="{77547181-EF67-074C-9550-76DCAE58FEA9}" destId="{2BD1CB1E-D7D5-8D4E-8626-174F474C86A1}" srcOrd="0" destOrd="0" presId="urn:microsoft.com/office/officeart/2005/8/layout/hierarchy3"/>
    <dgm:cxn modelId="{AA9429BA-6FC8-1C4E-AC7F-0D8D2256D1D0}" srcId="{D306E4D6-67D7-2A4B-B82C-3F22FDA848FD}" destId="{F55442E7-3D7F-4D4C-84C9-C90B417A7CBE}" srcOrd="2" destOrd="0" parTransId="{8521817C-9CEC-FA4A-AC55-4285CADD8C2B}" sibTransId="{4786DEA9-C473-334D-A604-D6A0F7099D12}"/>
    <dgm:cxn modelId="{157D86BA-F4D9-4B4B-B8E0-22998579E103}" type="presOf" srcId="{6F054FD9-01A0-1843-8279-9AE56F953E9C}" destId="{9F2E3344-3601-3241-A51C-59A7ADC119E1}" srcOrd="0" destOrd="0" presId="urn:microsoft.com/office/officeart/2005/8/layout/hierarchy3"/>
    <dgm:cxn modelId="{CF0D97BB-89F6-2B4E-83BE-57381034283E}" type="presOf" srcId="{92EA8BA9-64C4-204D-B209-FD49FF721EE4}" destId="{331A313A-C78F-914B-86AB-A45896CC496B}" srcOrd="0" destOrd="0" presId="urn:microsoft.com/office/officeart/2005/8/layout/hierarchy3"/>
    <dgm:cxn modelId="{273C7BBC-8E1E-144E-994A-A42A76230005}" type="presOf" srcId="{D306E4D6-67D7-2A4B-B82C-3F22FDA848FD}" destId="{2EBFCF0D-51DA-1746-A548-376344347468}" srcOrd="0" destOrd="0" presId="urn:microsoft.com/office/officeart/2005/8/layout/hierarchy3"/>
    <dgm:cxn modelId="{ECA067C2-6FE8-4849-9653-E716D3F64BE1}" srcId="{92EA8BA9-64C4-204D-B209-FD49FF721EE4}" destId="{AC53EB35-4B86-F043-822A-303EF9701DEC}" srcOrd="7" destOrd="0" parTransId="{817D946C-FF98-BB4E-AE32-7160F6ED76B6}" sibTransId="{C6503BA1-5DF8-E448-8831-E3840F3734A5}"/>
    <dgm:cxn modelId="{7D7CFAC4-AF34-DF48-8CDC-5436DA4855A1}" type="presOf" srcId="{258F221B-151A-8043-9018-1C941D73C29B}" destId="{C5150EA5-7513-BF4E-A262-3B603B3218B2}" srcOrd="0" destOrd="0" presId="urn:microsoft.com/office/officeart/2005/8/layout/hierarchy3"/>
    <dgm:cxn modelId="{A2EE0DC6-0767-234F-8302-B07F787246BF}" type="presOf" srcId="{43B1AB93-EF63-F149-BB84-94D35684C10D}" destId="{8AA1BA11-DD21-7946-BE11-6A1E589F9B1F}" srcOrd="0" destOrd="0" presId="urn:microsoft.com/office/officeart/2005/8/layout/hierarchy3"/>
    <dgm:cxn modelId="{C3025BC6-AAE2-F745-8DC9-EC1CBB17BD30}" type="presOf" srcId="{931D168D-F4C1-7D42-BCB7-719E9EB5BB22}" destId="{7C62A33A-F25E-0A4D-BCE4-5C3ACE7EBA1A}" srcOrd="0" destOrd="0" presId="urn:microsoft.com/office/officeart/2005/8/layout/hierarchy3"/>
    <dgm:cxn modelId="{36BBCBCE-F0F0-A64A-B303-426738E97963}" srcId="{D8492676-243D-C349-AEB0-50039C716FF8}" destId="{64981EE9-1041-F948-AB6A-D00FE45F5C76}" srcOrd="0" destOrd="0" parTransId="{56613749-40C8-7848-A6A1-0DF319DB9F6B}" sibTransId="{65813D7A-1514-2641-BF43-BC5279B2A9C3}"/>
    <dgm:cxn modelId="{36E8C9D7-9391-1543-88AC-1E75B77EEAC9}" srcId="{D8492676-243D-C349-AEB0-50039C716FF8}" destId="{4A19EF7E-1A9C-1F44-8915-FEB61AB09D58}" srcOrd="2" destOrd="0" parTransId="{E47E0CD2-A103-4541-B978-9A9C54A1907E}" sibTransId="{210AA6EE-E933-8646-811C-8711D9E4EE13}"/>
    <dgm:cxn modelId="{48EA6BDE-2ED6-F24E-A190-7A897F7128FE}" type="presOf" srcId="{D8492676-243D-C349-AEB0-50039C716FF8}" destId="{A7432742-39C5-0749-967E-97DE5D4731F2}" srcOrd="1" destOrd="0" presId="urn:microsoft.com/office/officeart/2005/8/layout/hierarchy3"/>
    <dgm:cxn modelId="{829DE5DF-1DE9-1045-982C-971E32C9CF2E}" srcId="{92EA8BA9-64C4-204D-B209-FD49FF721EE4}" destId="{D8492676-243D-C349-AEB0-50039C716FF8}" srcOrd="1" destOrd="0" parTransId="{2F8D2248-FE48-4645-B416-3020EB73231C}" sibTransId="{C9E7F999-A91D-4646-85BA-16FA82BF55FD}"/>
    <dgm:cxn modelId="{9FC707E2-8E10-A64D-8010-81F335D8EC7E}" type="presOf" srcId="{8F254314-98C0-DF46-9313-A64355BF1F48}" destId="{1C976381-AFDA-4E48-BEF6-EAB1F6195CB3}" srcOrd="0" destOrd="0" presId="urn:microsoft.com/office/officeart/2005/8/layout/hierarchy3"/>
    <dgm:cxn modelId="{E2720AE3-9840-B241-ADB9-4F7C2C538950}" srcId="{92EA8BA9-64C4-204D-B209-FD49FF721EE4}" destId="{818F4996-0D3C-D647-8908-287AC5EA14E5}" srcOrd="3" destOrd="0" parTransId="{241753B9-09CA-5243-A03A-FAF3BA2F6C82}" sibTransId="{B68F3EBA-AF07-D343-B13F-2C85CC715E1F}"/>
    <dgm:cxn modelId="{09FAE0E9-FFF2-1749-9143-DBF8771E14A8}" type="presOf" srcId="{47A5AAA4-E0EA-7741-BB74-7D68577CECFC}" destId="{4FA3B294-FC28-8C44-BE20-3B0AE04B6810}" srcOrd="0" destOrd="0" presId="urn:microsoft.com/office/officeart/2005/8/layout/hierarchy3"/>
    <dgm:cxn modelId="{70307EED-7438-604F-8974-9E80CAAE8EF1}" srcId="{D306E4D6-67D7-2A4B-B82C-3F22FDA848FD}" destId="{ECD9D49F-4B46-A24A-AC51-22DF1C93178E}" srcOrd="1" destOrd="0" parTransId="{258F221B-151A-8043-9018-1C941D73C29B}" sibTransId="{7164CC89-B467-694F-B3AE-AC337EAF7708}"/>
    <dgm:cxn modelId="{645F71FE-40CD-E94A-A009-FF25FD1D5A55}" type="presOf" srcId="{5F663346-DB24-EA47-A89E-BFAF51359124}" destId="{A7F17F0E-4A89-4446-A0AA-9DE8E73BDBE5}" srcOrd="0" destOrd="0" presId="urn:microsoft.com/office/officeart/2005/8/layout/hierarchy3"/>
    <dgm:cxn modelId="{65E4ED0A-CD88-A94F-8EB5-58DCFEA78427}" type="presParOf" srcId="{331A313A-C78F-914B-86AB-A45896CC496B}" destId="{391060C8-89AC-CF4C-9CB8-866CB5D7AE94}" srcOrd="0" destOrd="0" presId="urn:microsoft.com/office/officeart/2005/8/layout/hierarchy3"/>
    <dgm:cxn modelId="{8CA4B104-37A9-0F4D-9F81-F73C469BF325}" type="presParOf" srcId="{391060C8-89AC-CF4C-9CB8-866CB5D7AE94}" destId="{3C694FF4-8A79-E84E-BC74-FF6C72DC6602}" srcOrd="0" destOrd="0" presId="urn:microsoft.com/office/officeart/2005/8/layout/hierarchy3"/>
    <dgm:cxn modelId="{03534B6D-BFD2-A84F-83A5-40E16FEEC976}" type="presParOf" srcId="{3C694FF4-8A79-E84E-BC74-FF6C72DC6602}" destId="{2EBFCF0D-51DA-1746-A548-376344347468}" srcOrd="0" destOrd="0" presId="urn:microsoft.com/office/officeart/2005/8/layout/hierarchy3"/>
    <dgm:cxn modelId="{AF1201D2-E3B0-1140-8DCC-A1D2A5C9AD00}" type="presParOf" srcId="{3C694FF4-8A79-E84E-BC74-FF6C72DC6602}" destId="{4AC1763B-F410-1442-85CC-15B3711C5CA5}" srcOrd="1" destOrd="0" presId="urn:microsoft.com/office/officeart/2005/8/layout/hierarchy3"/>
    <dgm:cxn modelId="{5356CE16-EC44-C446-BA5C-40001998D18A}" type="presParOf" srcId="{391060C8-89AC-CF4C-9CB8-866CB5D7AE94}" destId="{695CC032-40F4-FA4C-BBBE-30A0C8265D48}" srcOrd="1" destOrd="0" presId="urn:microsoft.com/office/officeart/2005/8/layout/hierarchy3"/>
    <dgm:cxn modelId="{7004E539-9B42-BD4B-9396-7B1A70892595}" type="presParOf" srcId="{695CC032-40F4-FA4C-BBBE-30A0C8265D48}" destId="{92CEE9AC-834E-7648-A0F4-FB218B2F24DA}" srcOrd="0" destOrd="0" presId="urn:microsoft.com/office/officeart/2005/8/layout/hierarchy3"/>
    <dgm:cxn modelId="{510CE60A-2CFF-394A-BE90-73793A0F8704}" type="presParOf" srcId="{695CC032-40F4-FA4C-BBBE-30A0C8265D48}" destId="{69484917-F3CE-6A4D-B0C8-E6979A9C8B81}" srcOrd="1" destOrd="0" presId="urn:microsoft.com/office/officeart/2005/8/layout/hierarchy3"/>
    <dgm:cxn modelId="{C03717AE-9C9B-DA48-936F-4F010A8BAA7C}" type="presParOf" srcId="{695CC032-40F4-FA4C-BBBE-30A0C8265D48}" destId="{C5150EA5-7513-BF4E-A262-3B603B3218B2}" srcOrd="2" destOrd="0" presId="urn:microsoft.com/office/officeart/2005/8/layout/hierarchy3"/>
    <dgm:cxn modelId="{59F8738D-16EC-674F-869B-2A6061E9365B}" type="presParOf" srcId="{695CC032-40F4-FA4C-BBBE-30A0C8265D48}" destId="{5B44AECB-AC9D-7644-AE9E-193B526CDDCB}" srcOrd="3" destOrd="0" presId="urn:microsoft.com/office/officeart/2005/8/layout/hierarchy3"/>
    <dgm:cxn modelId="{AEBF81F4-0092-8E44-98C0-637CD65BC102}" type="presParOf" srcId="{695CC032-40F4-FA4C-BBBE-30A0C8265D48}" destId="{03B9BF06-A00C-9C40-9A0D-D00403C2E8EF}" srcOrd="4" destOrd="0" presId="urn:microsoft.com/office/officeart/2005/8/layout/hierarchy3"/>
    <dgm:cxn modelId="{6E8C316D-D265-AB4A-AD4F-7A72FE615E62}" type="presParOf" srcId="{695CC032-40F4-FA4C-BBBE-30A0C8265D48}" destId="{DAD26E31-7F9C-6A4F-AD83-54DB219E0F33}" srcOrd="5" destOrd="0" presId="urn:microsoft.com/office/officeart/2005/8/layout/hierarchy3"/>
    <dgm:cxn modelId="{CF102020-CCE7-494C-A07C-A5179ABBCF73}" type="presParOf" srcId="{695CC032-40F4-FA4C-BBBE-30A0C8265D48}" destId="{8AA1BA11-DD21-7946-BE11-6A1E589F9B1F}" srcOrd="6" destOrd="0" presId="urn:microsoft.com/office/officeart/2005/8/layout/hierarchy3"/>
    <dgm:cxn modelId="{3035BC57-1329-1B47-A680-94481B1404C7}" type="presParOf" srcId="{695CC032-40F4-FA4C-BBBE-30A0C8265D48}" destId="{63FEEE08-15BF-C349-8B8E-DD8E74509553}" srcOrd="7" destOrd="0" presId="urn:microsoft.com/office/officeart/2005/8/layout/hierarchy3"/>
    <dgm:cxn modelId="{14CB1FA4-0F8E-5F4B-B39B-FA80ABDF5BC3}" type="presParOf" srcId="{695CC032-40F4-FA4C-BBBE-30A0C8265D48}" destId="{C09FBD8C-444B-9245-B5D5-7AEA691E0F20}" srcOrd="8" destOrd="0" presId="urn:microsoft.com/office/officeart/2005/8/layout/hierarchy3"/>
    <dgm:cxn modelId="{C668FD2E-44B6-E544-8A4A-9D62FE4B8C45}" type="presParOf" srcId="{695CC032-40F4-FA4C-BBBE-30A0C8265D48}" destId="{1C976381-AFDA-4E48-BEF6-EAB1F6195CB3}" srcOrd="9" destOrd="0" presId="urn:microsoft.com/office/officeart/2005/8/layout/hierarchy3"/>
    <dgm:cxn modelId="{E684C29B-986A-CF49-AB00-7EC45718D94B}" type="presParOf" srcId="{331A313A-C78F-914B-86AB-A45896CC496B}" destId="{FF9E394D-478B-044C-850F-E16940A7BE91}" srcOrd="1" destOrd="0" presId="urn:microsoft.com/office/officeart/2005/8/layout/hierarchy3"/>
    <dgm:cxn modelId="{659F7D96-0B29-3D44-8523-9262C6AA2C5D}" type="presParOf" srcId="{FF9E394D-478B-044C-850F-E16940A7BE91}" destId="{94999EDB-9823-3948-9111-B9461BFA7255}" srcOrd="0" destOrd="0" presId="urn:microsoft.com/office/officeart/2005/8/layout/hierarchy3"/>
    <dgm:cxn modelId="{8A1F6DD8-C11D-A64B-824B-F01832DCC74A}" type="presParOf" srcId="{94999EDB-9823-3948-9111-B9461BFA7255}" destId="{FC051C97-1858-D046-BBDC-AE044A7EA5A9}" srcOrd="0" destOrd="0" presId="urn:microsoft.com/office/officeart/2005/8/layout/hierarchy3"/>
    <dgm:cxn modelId="{09C06530-630F-8A46-8538-3A7892F76E63}" type="presParOf" srcId="{94999EDB-9823-3948-9111-B9461BFA7255}" destId="{A7432742-39C5-0749-967E-97DE5D4731F2}" srcOrd="1" destOrd="0" presId="urn:microsoft.com/office/officeart/2005/8/layout/hierarchy3"/>
    <dgm:cxn modelId="{8E988CF1-966A-1C47-9C35-4DC594DB1A46}" type="presParOf" srcId="{FF9E394D-478B-044C-850F-E16940A7BE91}" destId="{3171A292-578C-FD48-85F9-BBB09E3CF1E2}" srcOrd="1" destOrd="0" presId="urn:microsoft.com/office/officeart/2005/8/layout/hierarchy3"/>
    <dgm:cxn modelId="{4B2FF329-E1D9-0B47-8988-228F1DE299A3}" type="presParOf" srcId="{3171A292-578C-FD48-85F9-BBB09E3CF1E2}" destId="{DE7886EC-553A-9A4E-B6CC-6FDE68EEFBAA}" srcOrd="0" destOrd="0" presId="urn:microsoft.com/office/officeart/2005/8/layout/hierarchy3"/>
    <dgm:cxn modelId="{40A030C5-78CC-5446-BF55-515473068D7A}" type="presParOf" srcId="{3171A292-578C-FD48-85F9-BBB09E3CF1E2}" destId="{5E3FCC34-98E5-6F41-BEC1-DEA09409F0D6}" srcOrd="1" destOrd="0" presId="urn:microsoft.com/office/officeart/2005/8/layout/hierarchy3"/>
    <dgm:cxn modelId="{897E5D41-E9A9-2542-ACEC-6C903F2E5BF4}" type="presParOf" srcId="{3171A292-578C-FD48-85F9-BBB09E3CF1E2}" destId="{A7F17F0E-4A89-4446-A0AA-9DE8E73BDBE5}" srcOrd="2" destOrd="0" presId="urn:microsoft.com/office/officeart/2005/8/layout/hierarchy3"/>
    <dgm:cxn modelId="{C9F02FE8-69A8-F742-B6A1-BCCF0A8223D3}" type="presParOf" srcId="{3171A292-578C-FD48-85F9-BBB09E3CF1E2}" destId="{4FA3B294-FC28-8C44-BE20-3B0AE04B6810}" srcOrd="3" destOrd="0" presId="urn:microsoft.com/office/officeart/2005/8/layout/hierarchy3"/>
    <dgm:cxn modelId="{C5ACB109-4A77-7841-9561-8B473A17A6B3}" type="presParOf" srcId="{3171A292-578C-FD48-85F9-BBB09E3CF1E2}" destId="{66F7AE91-AFF3-6D4A-B744-727B3A6E7503}" srcOrd="4" destOrd="0" presId="urn:microsoft.com/office/officeart/2005/8/layout/hierarchy3"/>
    <dgm:cxn modelId="{B787B3C7-9415-BF45-9E2A-D1F9B6BAA967}" type="presParOf" srcId="{3171A292-578C-FD48-85F9-BBB09E3CF1E2}" destId="{FCEFD678-409D-D247-A301-DE290D046178}" srcOrd="5" destOrd="0" presId="urn:microsoft.com/office/officeart/2005/8/layout/hierarchy3"/>
    <dgm:cxn modelId="{F4A718ED-A137-DA42-8867-47D5DEF74D88}" type="presParOf" srcId="{3171A292-578C-FD48-85F9-BBB09E3CF1E2}" destId="{76D45F10-272F-1D4A-BC60-0EEF4F300C47}" srcOrd="6" destOrd="0" presId="urn:microsoft.com/office/officeart/2005/8/layout/hierarchy3"/>
    <dgm:cxn modelId="{0EB9707F-E2B0-1843-AC8B-9E6BAE888EEC}" type="presParOf" srcId="{3171A292-578C-FD48-85F9-BBB09E3CF1E2}" destId="{CA447C91-AAB0-834D-9621-B5C3620D26E4}" srcOrd="7" destOrd="0" presId="urn:microsoft.com/office/officeart/2005/8/layout/hierarchy3"/>
    <dgm:cxn modelId="{41A60AE5-0531-6740-8DEB-629643322547}" type="presParOf" srcId="{331A313A-C78F-914B-86AB-A45896CC496B}" destId="{2A749068-1578-8B4E-96CA-9BEF840ADE71}" srcOrd="2" destOrd="0" presId="urn:microsoft.com/office/officeart/2005/8/layout/hierarchy3"/>
    <dgm:cxn modelId="{DB8C9C9D-FFD0-9548-BECB-84796D2BD13F}" type="presParOf" srcId="{2A749068-1578-8B4E-96CA-9BEF840ADE71}" destId="{C74348C1-36DA-CA43-9DBC-8A819416E5F3}" srcOrd="0" destOrd="0" presId="urn:microsoft.com/office/officeart/2005/8/layout/hierarchy3"/>
    <dgm:cxn modelId="{745C812A-5AC5-1A48-BF94-5C97802F1CE3}" type="presParOf" srcId="{C74348C1-36DA-CA43-9DBC-8A819416E5F3}" destId="{2755BE08-789D-D247-BFAB-E5831220E1BF}" srcOrd="0" destOrd="0" presId="urn:microsoft.com/office/officeart/2005/8/layout/hierarchy3"/>
    <dgm:cxn modelId="{636F52A2-D986-3146-8DB8-5005CB4FB3AA}" type="presParOf" srcId="{C74348C1-36DA-CA43-9DBC-8A819416E5F3}" destId="{9852BC4B-B05E-DD48-80D8-990C6F8327C1}" srcOrd="1" destOrd="0" presId="urn:microsoft.com/office/officeart/2005/8/layout/hierarchy3"/>
    <dgm:cxn modelId="{CCE750C5-0911-E643-B2B2-404536B17821}" type="presParOf" srcId="{2A749068-1578-8B4E-96CA-9BEF840ADE71}" destId="{3396016E-84BB-804F-B86E-7ADCD36019B8}" srcOrd="1" destOrd="0" presId="urn:microsoft.com/office/officeart/2005/8/layout/hierarchy3"/>
    <dgm:cxn modelId="{DAA603BF-8477-A844-885C-C25A12C3C917}" type="presParOf" srcId="{3396016E-84BB-804F-B86E-7ADCD36019B8}" destId="{9EB8E4FC-1AD0-AF4C-8B63-460F61685EBB}" srcOrd="0" destOrd="0" presId="urn:microsoft.com/office/officeart/2005/8/layout/hierarchy3"/>
    <dgm:cxn modelId="{95046512-CE49-3045-AEDE-729E9BC39CA5}" type="presParOf" srcId="{3396016E-84BB-804F-B86E-7ADCD36019B8}" destId="{2BD1CB1E-D7D5-8D4E-8626-174F474C86A1}" srcOrd="1" destOrd="0" presId="urn:microsoft.com/office/officeart/2005/8/layout/hierarchy3"/>
    <dgm:cxn modelId="{E82EE8F1-C0F6-464F-BFF6-5035F318A00E}" type="presParOf" srcId="{3396016E-84BB-804F-B86E-7ADCD36019B8}" destId="{5CCF5373-68B8-714E-99A7-178DE47864A4}" srcOrd="2" destOrd="0" presId="urn:microsoft.com/office/officeart/2005/8/layout/hierarchy3"/>
    <dgm:cxn modelId="{3EC8843B-5ECE-0D4E-BF89-ACB68617BECA}" type="presParOf" srcId="{3396016E-84BB-804F-B86E-7ADCD36019B8}" destId="{14200DB9-41B6-B048-9B13-B1C7C1339DD4}" srcOrd="3" destOrd="0" presId="urn:microsoft.com/office/officeart/2005/8/layout/hierarchy3"/>
    <dgm:cxn modelId="{6F2CE222-51D9-4F44-BC17-32C497AF639B}" type="presParOf" srcId="{3396016E-84BB-804F-B86E-7ADCD36019B8}" destId="{C9853940-6BE9-8E4F-A267-36B3EC063ABC}" srcOrd="4" destOrd="0" presId="urn:microsoft.com/office/officeart/2005/8/layout/hierarchy3"/>
    <dgm:cxn modelId="{952F17AD-BFFA-1649-AB20-6C20978C05DC}" type="presParOf" srcId="{3396016E-84BB-804F-B86E-7ADCD36019B8}" destId="{858AFC33-0563-E645-A928-67386E3FFECF}" srcOrd="5" destOrd="0" presId="urn:microsoft.com/office/officeart/2005/8/layout/hierarchy3"/>
    <dgm:cxn modelId="{859B900C-97D8-394E-ABC1-40FD8B3A9066}" type="presParOf" srcId="{3396016E-84BB-804F-B86E-7ADCD36019B8}" destId="{7C62A33A-F25E-0A4D-BCE4-5C3ACE7EBA1A}" srcOrd="6" destOrd="0" presId="urn:microsoft.com/office/officeart/2005/8/layout/hierarchy3"/>
    <dgm:cxn modelId="{0B54074A-88FC-F345-ADD8-2E7FB0EBA959}" type="presParOf" srcId="{3396016E-84BB-804F-B86E-7ADCD36019B8}" destId="{676753CA-EF8A-054E-ADDE-44ABE5EACD12}" srcOrd="7" destOrd="0" presId="urn:microsoft.com/office/officeart/2005/8/layout/hierarchy3"/>
    <dgm:cxn modelId="{C08F74C6-043A-C04F-A682-0D3C335D0A9F}" type="presParOf" srcId="{331A313A-C78F-914B-86AB-A45896CC496B}" destId="{017A758C-3A44-7A46-91D5-15C63B292A73}" srcOrd="3" destOrd="0" presId="urn:microsoft.com/office/officeart/2005/8/layout/hierarchy3"/>
    <dgm:cxn modelId="{B0002E54-70C7-7D4D-87FF-E331996678B8}" type="presParOf" srcId="{017A758C-3A44-7A46-91D5-15C63B292A73}" destId="{960955F2-639F-894E-9612-5D7C7F3D9E5F}" srcOrd="0" destOrd="0" presId="urn:microsoft.com/office/officeart/2005/8/layout/hierarchy3"/>
    <dgm:cxn modelId="{AAE7FD34-54D8-124E-B770-6E770003DD2C}" type="presParOf" srcId="{960955F2-639F-894E-9612-5D7C7F3D9E5F}" destId="{CC8E33DA-A01D-B649-86D0-BB6F3A4F85CE}" srcOrd="0" destOrd="0" presId="urn:microsoft.com/office/officeart/2005/8/layout/hierarchy3"/>
    <dgm:cxn modelId="{028A5639-4BF0-0B40-9517-4AB2FC988773}" type="presParOf" srcId="{960955F2-639F-894E-9612-5D7C7F3D9E5F}" destId="{557E2A19-4A40-0745-895E-009D6BA7FD50}" srcOrd="1" destOrd="0" presId="urn:microsoft.com/office/officeart/2005/8/layout/hierarchy3"/>
    <dgm:cxn modelId="{EC115236-38E8-6F4F-B422-FEFFC3065812}" type="presParOf" srcId="{017A758C-3A44-7A46-91D5-15C63B292A73}" destId="{C3D4305E-AE15-E043-9458-BB48EAEC82B4}" srcOrd="1" destOrd="0" presId="urn:microsoft.com/office/officeart/2005/8/layout/hierarchy3"/>
    <dgm:cxn modelId="{2BED8F81-0F78-D349-A898-75656882F181}" type="presParOf" srcId="{C3D4305E-AE15-E043-9458-BB48EAEC82B4}" destId="{A0E9D684-1BE1-2840-95E7-F5404D5A2E04}" srcOrd="0" destOrd="0" presId="urn:microsoft.com/office/officeart/2005/8/layout/hierarchy3"/>
    <dgm:cxn modelId="{BEEB0448-684B-E247-890F-7E4B02845B1A}" type="presParOf" srcId="{C3D4305E-AE15-E043-9458-BB48EAEC82B4}" destId="{733A8A20-96D9-D741-B1F7-BE9E1F7FBB7B}" srcOrd="1" destOrd="0" presId="urn:microsoft.com/office/officeart/2005/8/layout/hierarchy3"/>
    <dgm:cxn modelId="{75DF9026-EAA6-5442-994D-D937CFF7625A}" type="presParOf" srcId="{C3D4305E-AE15-E043-9458-BB48EAEC82B4}" destId="{7BAE782F-4FAD-F743-B8C3-6E8E588DD202}" srcOrd="2" destOrd="0" presId="urn:microsoft.com/office/officeart/2005/8/layout/hierarchy3"/>
    <dgm:cxn modelId="{29C93496-FB02-3140-9B33-F9C354D22502}" type="presParOf" srcId="{C3D4305E-AE15-E043-9458-BB48EAEC82B4}" destId="{ED932452-5E86-8B48-8F5F-9A26E28B0839}" srcOrd="3" destOrd="0" presId="urn:microsoft.com/office/officeart/2005/8/layout/hierarchy3"/>
    <dgm:cxn modelId="{A917E84B-22BB-4C41-81B1-F3EE96AE16DD}" type="presParOf" srcId="{331A313A-C78F-914B-86AB-A45896CC496B}" destId="{333E281F-EBC2-704D-8A9A-625F13C2D887}" srcOrd="4" destOrd="0" presId="urn:microsoft.com/office/officeart/2005/8/layout/hierarchy3"/>
    <dgm:cxn modelId="{FF8EEFB0-6FD8-CE44-8B44-62C93A6E44D4}" type="presParOf" srcId="{333E281F-EBC2-704D-8A9A-625F13C2D887}" destId="{727B213C-AB15-7148-808D-8C342F83ED86}" srcOrd="0" destOrd="0" presId="urn:microsoft.com/office/officeart/2005/8/layout/hierarchy3"/>
    <dgm:cxn modelId="{30939906-8CB5-7E4D-8396-985C183317B2}" type="presParOf" srcId="{727B213C-AB15-7148-808D-8C342F83ED86}" destId="{257B7A2D-5D37-A246-9ED4-7580EE0B1A11}" srcOrd="0" destOrd="0" presId="urn:microsoft.com/office/officeart/2005/8/layout/hierarchy3"/>
    <dgm:cxn modelId="{A87F7A24-ACE9-034F-A617-22818D400F6D}" type="presParOf" srcId="{727B213C-AB15-7148-808D-8C342F83ED86}" destId="{95374805-E2C7-8847-8F01-46A77D06A66A}" srcOrd="1" destOrd="0" presId="urn:microsoft.com/office/officeart/2005/8/layout/hierarchy3"/>
    <dgm:cxn modelId="{7C27C764-FBCC-6545-A287-6E1197489161}" type="presParOf" srcId="{333E281F-EBC2-704D-8A9A-625F13C2D887}" destId="{53E8767D-7E52-8541-BA7E-E7A2C1F10AF7}" srcOrd="1" destOrd="0" presId="urn:microsoft.com/office/officeart/2005/8/layout/hierarchy3"/>
    <dgm:cxn modelId="{013338B9-B007-5A4C-87EF-C9A3725F8257}" type="presParOf" srcId="{53E8767D-7E52-8541-BA7E-E7A2C1F10AF7}" destId="{38AB798D-0D6E-BC48-BC21-B94B79C65E85}" srcOrd="0" destOrd="0" presId="urn:microsoft.com/office/officeart/2005/8/layout/hierarchy3"/>
    <dgm:cxn modelId="{DF632B60-2F8B-444C-87D8-F5884160AC07}" type="presParOf" srcId="{53E8767D-7E52-8541-BA7E-E7A2C1F10AF7}" destId="{78058490-A4BE-FC49-B532-45C34674328B}" srcOrd="1" destOrd="0" presId="urn:microsoft.com/office/officeart/2005/8/layout/hierarchy3"/>
    <dgm:cxn modelId="{B9FE920F-A0EC-364A-A447-7E0A80284964}" type="presParOf" srcId="{53E8767D-7E52-8541-BA7E-E7A2C1F10AF7}" destId="{9F2E3344-3601-3241-A51C-59A7ADC119E1}" srcOrd="2" destOrd="0" presId="urn:microsoft.com/office/officeart/2005/8/layout/hierarchy3"/>
    <dgm:cxn modelId="{5B3577D3-DBAF-8C43-82EE-684CFED1DD04}" type="presParOf" srcId="{53E8767D-7E52-8541-BA7E-E7A2C1F10AF7}" destId="{2E7A5936-4457-C049-BDA2-BB608A92B1C2}" srcOrd="3" destOrd="0" presId="urn:microsoft.com/office/officeart/2005/8/layout/hierarchy3"/>
    <dgm:cxn modelId="{82E6A487-EC62-AE45-9D72-7BD0FBBE39CE}" type="presParOf" srcId="{331A313A-C78F-914B-86AB-A45896CC496B}" destId="{DCAF218B-EE00-9B49-802A-DC99C9FF22EA}" srcOrd="5" destOrd="0" presId="urn:microsoft.com/office/officeart/2005/8/layout/hierarchy3"/>
    <dgm:cxn modelId="{4553F725-BC5F-6C4D-B02A-FDD8DCCD9B8E}" type="presParOf" srcId="{DCAF218B-EE00-9B49-802A-DC99C9FF22EA}" destId="{9A75B365-CB3D-5C4F-ACED-EFD53A1FA1D0}" srcOrd="0" destOrd="0" presId="urn:microsoft.com/office/officeart/2005/8/layout/hierarchy3"/>
    <dgm:cxn modelId="{ADC46439-BB58-204D-9F28-951ED6EADBB2}" type="presParOf" srcId="{9A75B365-CB3D-5C4F-ACED-EFD53A1FA1D0}" destId="{F40B7F10-B0C6-5649-9CFC-19F4F1DE4043}" srcOrd="0" destOrd="0" presId="urn:microsoft.com/office/officeart/2005/8/layout/hierarchy3"/>
    <dgm:cxn modelId="{75B31D78-D13D-0049-9813-9FAA25839A4F}" type="presParOf" srcId="{9A75B365-CB3D-5C4F-ACED-EFD53A1FA1D0}" destId="{4C7E97FA-8217-B745-ACEE-20905FB933D8}" srcOrd="1" destOrd="0" presId="urn:microsoft.com/office/officeart/2005/8/layout/hierarchy3"/>
    <dgm:cxn modelId="{79A31CD8-C32F-4143-8CC6-ADC8154E9656}" type="presParOf" srcId="{DCAF218B-EE00-9B49-802A-DC99C9FF22EA}" destId="{9C7D1663-FE70-4F4E-A6A7-8425E93CB3F0}" srcOrd="1" destOrd="0" presId="urn:microsoft.com/office/officeart/2005/8/layout/hierarchy3"/>
    <dgm:cxn modelId="{D2C68864-95EF-C048-B7CF-B0C1A56DCD5F}" type="presParOf" srcId="{331A313A-C78F-914B-86AB-A45896CC496B}" destId="{DD1B3544-E2CA-C649-A691-D380826467D4}" srcOrd="6" destOrd="0" presId="urn:microsoft.com/office/officeart/2005/8/layout/hierarchy3"/>
    <dgm:cxn modelId="{14A11EAD-5E74-BB48-A990-5DC2613D089E}" type="presParOf" srcId="{DD1B3544-E2CA-C649-A691-D380826467D4}" destId="{3D3BD50C-B9CE-B949-A9FC-4E4325D52B14}" srcOrd="0" destOrd="0" presId="urn:microsoft.com/office/officeart/2005/8/layout/hierarchy3"/>
    <dgm:cxn modelId="{90DF778E-9486-7544-B5D8-DF4167206239}" type="presParOf" srcId="{3D3BD50C-B9CE-B949-A9FC-4E4325D52B14}" destId="{DCADA034-6017-E84B-A053-907C0336A3A2}" srcOrd="0" destOrd="0" presId="urn:microsoft.com/office/officeart/2005/8/layout/hierarchy3"/>
    <dgm:cxn modelId="{71CCBC0A-6C3A-8D40-8F3E-F930287F2BB4}" type="presParOf" srcId="{3D3BD50C-B9CE-B949-A9FC-4E4325D52B14}" destId="{2A94B351-E384-BC47-9489-B4F836DED034}" srcOrd="1" destOrd="0" presId="urn:microsoft.com/office/officeart/2005/8/layout/hierarchy3"/>
    <dgm:cxn modelId="{63AD517B-8940-884D-802D-FF4AC6246C27}" type="presParOf" srcId="{DD1B3544-E2CA-C649-A691-D380826467D4}" destId="{AD34576E-81ED-A843-82C3-0B98EED30515}" srcOrd="1" destOrd="0" presId="urn:microsoft.com/office/officeart/2005/8/layout/hierarchy3"/>
    <dgm:cxn modelId="{1AF8B0FB-45DF-584E-8699-0D090B6C848A}" type="presParOf" srcId="{331A313A-C78F-914B-86AB-A45896CC496B}" destId="{C19BE24C-CBD7-D847-BF80-9CCA3C323982}" srcOrd="7" destOrd="0" presId="urn:microsoft.com/office/officeart/2005/8/layout/hierarchy3"/>
    <dgm:cxn modelId="{DAC559C4-98D8-2B41-BA79-DF7ED81A3CC0}" type="presParOf" srcId="{C19BE24C-CBD7-D847-BF80-9CCA3C323982}" destId="{55707C08-1D2B-174E-AA13-BF2A82F47553}" srcOrd="0" destOrd="0" presId="urn:microsoft.com/office/officeart/2005/8/layout/hierarchy3"/>
    <dgm:cxn modelId="{DC39387C-C7BE-BC4C-ABFA-AB1BC5F2E436}" type="presParOf" srcId="{55707C08-1D2B-174E-AA13-BF2A82F47553}" destId="{CF5D02C2-0838-EC4C-9126-C8F34A5857CF}" srcOrd="0" destOrd="0" presId="urn:microsoft.com/office/officeart/2005/8/layout/hierarchy3"/>
    <dgm:cxn modelId="{92711AC1-267C-074F-BD1D-50E0BB88E6E6}" type="presParOf" srcId="{55707C08-1D2B-174E-AA13-BF2A82F47553}" destId="{01F15661-46DD-3A4B-8D49-D16D30430BAA}" srcOrd="1" destOrd="0" presId="urn:microsoft.com/office/officeart/2005/8/layout/hierarchy3"/>
    <dgm:cxn modelId="{18B0FAD2-066B-2745-BC7B-951C73D4BFB3}" type="presParOf" srcId="{C19BE24C-CBD7-D847-BF80-9CCA3C323982}" destId="{69B7B8B6-4674-8245-9038-28215939FCD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FCF0D-51DA-1746-A548-376344347468}">
      <dsp:nvSpPr>
        <dsp:cNvPr id="0" name=""/>
        <dsp:cNvSpPr/>
      </dsp:nvSpPr>
      <dsp:spPr>
        <a:xfrm>
          <a:off x="1032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/>
            <a:t>Mac</a:t>
          </a:r>
          <a:endParaRPr lang="cs-CZ" sz="1300" kern="1200" dirty="0"/>
        </a:p>
      </dsp:txBody>
      <dsp:txXfrm>
        <a:off x="13728" y="19608"/>
        <a:ext cx="841554" cy="408081"/>
      </dsp:txXfrm>
    </dsp:sp>
    <dsp:sp modelId="{92CEE9AC-834E-7648-A0F4-FB218B2F24DA}">
      <dsp:nvSpPr>
        <dsp:cNvPr id="0" name=""/>
        <dsp:cNvSpPr/>
      </dsp:nvSpPr>
      <dsp:spPr>
        <a:xfrm>
          <a:off x="42006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84917-F3CE-6A4D-B0C8-E6979A9C8B81}">
      <dsp:nvSpPr>
        <dsp:cNvPr id="0" name=""/>
        <dsp:cNvSpPr/>
      </dsp:nvSpPr>
      <dsp:spPr>
        <a:xfrm>
          <a:off x="174421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 dirty="0"/>
            <a:t>MacBook</a:t>
          </a:r>
          <a:endParaRPr lang="cs-CZ" sz="1100" kern="1200" dirty="0"/>
        </a:p>
      </dsp:txBody>
      <dsp:txXfrm>
        <a:off x="187117" y="561450"/>
        <a:ext cx="668165" cy="408081"/>
      </dsp:txXfrm>
    </dsp:sp>
    <dsp:sp modelId="{C5150EA5-7513-BF4E-A262-3B603B3218B2}">
      <dsp:nvSpPr>
        <dsp:cNvPr id="0" name=""/>
        <dsp:cNvSpPr/>
      </dsp:nvSpPr>
      <dsp:spPr>
        <a:xfrm>
          <a:off x="42006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4AECB-AC9D-7644-AE9E-193B526CDDCB}">
      <dsp:nvSpPr>
        <dsp:cNvPr id="0" name=""/>
        <dsp:cNvSpPr/>
      </dsp:nvSpPr>
      <dsp:spPr>
        <a:xfrm>
          <a:off x="174421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iMac</a:t>
          </a:r>
          <a:endParaRPr lang="cs-CZ" sz="1100" kern="1200"/>
        </a:p>
      </dsp:txBody>
      <dsp:txXfrm>
        <a:off x="187117" y="1103291"/>
        <a:ext cx="668165" cy="408081"/>
      </dsp:txXfrm>
    </dsp:sp>
    <dsp:sp modelId="{03B9BF06-A00C-9C40-9A0D-D00403C2E8EF}">
      <dsp:nvSpPr>
        <dsp:cNvPr id="0" name=""/>
        <dsp:cNvSpPr/>
      </dsp:nvSpPr>
      <dsp:spPr>
        <a:xfrm>
          <a:off x="42006" y="440385"/>
          <a:ext cx="91440" cy="1408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788"/>
              </a:lnTo>
              <a:lnTo>
                <a:pt x="132414" y="14087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26E31-7F9C-6A4F-AD83-54DB219E0F33}">
      <dsp:nvSpPr>
        <dsp:cNvPr id="0" name=""/>
        <dsp:cNvSpPr/>
      </dsp:nvSpPr>
      <dsp:spPr>
        <a:xfrm>
          <a:off x="174421" y="1632437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Mac mini</a:t>
          </a:r>
          <a:endParaRPr lang="cs-CZ" sz="1100" kern="1200"/>
        </a:p>
      </dsp:txBody>
      <dsp:txXfrm>
        <a:off x="187117" y="1645133"/>
        <a:ext cx="668165" cy="408081"/>
      </dsp:txXfrm>
    </dsp:sp>
    <dsp:sp modelId="{8AA1BA11-DD21-7946-BE11-6A1E589F9B1F}">
      <dsp:nvSpPr>
        <dsp:cNvPr id="0" name=""/>
        <dsp:cNvSpPr/>
      </dsp:nvSpPr>
      <dsp:spPr>
        <a:xfrm>
          <a:off x="42006" y="440385"/>
          <a:ext cx="91440" cy="1950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0630"/>
              </a:lnTo>
              <a:lnTo>
                <a:pt x="132414" y="19506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EE08-15BF-C349-8B8E-DD8E74509553}">
      <dsp:nvSpPr>
        <dsp:cNvPr id="0" name=""/>
        <dsp:cNvSpPr/>
      </dsp:nvSpPr>
      <dsp:spPr>
        <a:xfrm>
          <a:off x="174421" y="2174279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Mac Studio</a:t>
          </a:r>
          <a:endParaRPr lang="cs-CZ" sz="1100" kern="1200"/>
        </a:p>
      </dsp:txBody>
      <dsp:txXfrm>
        <a:off x="187117" y="2186975"/>
        <a:ext cx="668165" cy="408081"/>
      </dsp:txXfrm>
    </dsp:sp>
    <dsp:sp modelId="{C09FBD8C-444B-9245-B5D5-7AEA691E0F20}">
      <dsp:nvSpPr>
        <dsp:cNvPr id="0" name=""/>
        <dsp:cNvSpPr/>
      </dsp:nvSpPr>
      <dsp:spPr>
        <a:xfrm>
          <a:off x="42006" y="440385"/>
          <a:ext cx="91440" cy="24924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2471"/>
              </a:lnTo>
              <a:lnTo>
                <a:pt x="132414" y="249247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76381-AFDA-4E48-BEF6-EAB1F6195CB3}">
      <dsp:nvSpPr>
        <dsp:cNvPr id="0" name=""/>
        <dsp:cNvSpPr/>
      </dsp:nvSpPr>
      <dsp:spPr>
        <a:xfrm>
          <a:off x="174421" y="2716121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b="1" i="0" kern="1200" baseline="0"/>
            <a:t>Mac Pro</a:t>
          </a:r>
          <a:endParaRPr lang="cs-CZ" sz="1100" kern="1200"/>
        </a:p>
      </dsp:txBody>
      <dsp:txXfrm>
        <a:off x="187117" y="2728817"/>
        <a:ext cx="668165" cy="408081"/>
      </dsp:txXfrm>
    </dsp:sp>
    <dsp:sp modelId="{FC051C97-1858-D046-BBDC-AE044A7EA5A9}">
      <dsp:nvSpPr>
        <dsp:cNvPr id="0" name=""/>
        <dsp:cNvSpPr/>
      </dsp:nvSpPr>
      <dsp:spPr>
        <a:xfrm>
          <a:off x="1084715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/>
            <a:t>iPhone</a:t>
          </a:r>
          <a:endParaRPr lang="cs-CZ" sz="1300" kern="1200" dirty="0"/>
        </a:p>
      </dsp:txBody>
      <dsp:txXfrm>
        <a:off x="1097411" y="19608"/>
        <a:ext cx="841554" cy="408081"/>
      </dsp:txXfrm>
    </dsp:sp>
    <dsp:sp modelId="{DE7886EC-553A-9A4E-B6CC-6FDE68EEFBAA}">
      <dsp:nvSpPr>
        <dsp:cNvPr id="0" name=""/>
        <dsp:cNvSpPr/>
      </dsp:nvSpPr>
      <dsp:spPr>
        <a:xfrm>
          <a:off x="1125690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FCC34-98E5-6F41-BEC1-DEA09409F0D6}">
      <dsp:nvSpPr>
        <dsp:cNvPr id="0" name=""/>
        <dsp:cNvSpPr/>
      </dsp:nvSpPr>
      <dsp:spPr>
        <a:xfrm>
          <a:off x="1258104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Aktuální</a:t>
          </a:r>
        </a:p>
      </dsp:txBody>
      <dsp:txXfrm>
        <a:off x="1270800" y="561450"/>
        <a:ext cx="668165" cy="408081"/>
      </dsp:txXfrm>
    </dsp:sp>
    <dsp:sp modelId="{A7F17F0E-4A89-4446-A0AA-9DE8E73BDBE5}">
      <dsp:nvSpPr>
        <dsp:cNvPr id="0" name=""/>
        <dsp:cNvSpPr/>
      </dsp:nvSpPr>
      <dsp:spPr>
        <a:xfrm>
          <a:off x="1125690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3B294-FC28-8C44-BE20-3B0AE04B6810}">
      <dsp:nvSpPr>
        <dsp:cNvPr id="0" name=""/>
        <dsp:cNvSpPr/>
      </dsp:nvSpPr>
      <dsp:spPr>
        <a:xfrm>
          <a:off x="1258104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Pro</a:t>
          </a:r>
        </a:p>
      </dsp:txBody>
      <dsp:txXfrm>
        <a:off x="1270800" y="1103291"/>
        <a:ext cx="668165" cy="408081"/>
      </dsp:txXfrm>
    </dsp:sp>
    <dsp:sp modelId="{66F7AE91-AFF3-6D4A-B744-727B3A6E7503}">
      <dsp:nvSpPr>
        <dsp:cNvPr id="0" name=""/>
        <dsp:cNvSpPr/>
      </dsp:nvSpPr>
      <dsp:spPr>
        <a:xfrm>
          <a:off x="1125690" y="440385"/>
          <a:ext cx="91440" cy="1408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788"/>
              </a:lnTo>
              <a:lnTo>
                <a:pt x="132414" y="14087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FD678-409D-D247-A301-DE290D046178}">
      <dsp:nvSpPr>
        <dsp:cNvPr id="0" name=""/>
        <dsp:cNvSpPr/>
      </dsp:nvSpPr>
      <dsp:spPr>
        <a:xfrm>
          <a:off x="1258104" y="1632437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SE</a:t>
          </a:r>
        </a:p>
      </dsp:txBody>
      <dsp:txXfrm>
        <a:off x="1270800" y="1645133"/>
        <a:ext cx="668165" cy="408081"/>
      </dsp:txXfrm>
    </dsp:sp>
    <dsp:sp modelId="{76D45F10-272F-1D4A-BC60-0EEF4F300C47}">
      <dsp:nvSpPr>
        <dsp:cNvPr id="0" name=""/>
        <dsp:cNvSpPr/>
      </dsp:nvSpPr>
      <dsp:spPr>
        <a:xfrm>
          <a:off x="1125690" y="440385"/>
          <a:ext cx="91440" cy="1950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0630"/>
              </a:lnTo>
              <a:lnTo>
                <a:pt x="132414" y="19506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447C91-AAB0-834D-9621-B5C3620D26E4}">
      <dsp:nvSpPr>
        <dsp:cNvPr id="0" name=""/>
        <dsp:cNvSpPr/>
      </dsp:nvSpPr>
      <dsp:spPr>
        <a:xfrm>
          <a:off x="1258104" y="2174279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starší modely</a:t>
          </a:r>
        </a:p>
      </dsp:txBody>
      <dsp:txXfrm>
        <a:off x="1270800" y="2186975"/>
        <a:ext cx="668165" cy="408081"/>
      </dsp:txXfrm>
    </dsp:sp>
    <dsp:sp modelId="{2755BE08-789D-D247-BFAB-E5831220E1BF}">
      <dsp:nvSpPr>
        <dsp:cNvPr id="0" name=""/>
        <dsp:cNvSpPr/>
      </dsp:nvSpPr>
      <dsp:spPr>
        <a:xfrm>
          <a:off x="2168398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/>
            <a:t>iPad</a:t>
          </a:r>
          <a:endParaRPr lang="cs-CZ" sz="1300" kern="1200" dirty="0"/>
        </a:p>
      </dsp:txBody>
      <dsp:txXfrm>
        <a:off x="2181094" y="19608"/>
        <a:ext cx="841554" cy="408081"/>
      </dsp:txXfrm>
    </dsp:sp>
    <dsp:sp modelId="{9EB8E4FC-1AD0-AF4C-8B63-460F61685EBB}">
      <dsp:nvSpPr>
        <dsp:cNvPr id="0" name=""/>
        <dsp:cNvSpPr/>
      </dsp:nvSpPr>
      <dsp:spPr>
        <a:xfrm>
          <a:off x="2209373" y="440385"/>
          <a:ext cx="91440" cy="330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974"/>
              </a:lnTo>
              <a:lnTo>
                <a:pt x="121192" y="3309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1CB1E-D7D5-8D4E-8626-174F474C86A1}">
      <dsp:nvSpPr>
        <dsp:cNvPr id="0" name=""/>
        <dsp:cNvSpPr/>
      </dsp:nvSpPr>
      <dsp:spPr>
        <a:xfrm>
          <a:off x="2330566" y="554623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Klasický</a:t>
          </a:r>
        </a:p>
      </dsp:txBody>
      <dsp:txXfrm>
        <a:off x="2343262" y="567319"/>
        <a:ext cx="668165" cy="408081"/>
      </dsp:txXfrm>
    </dsp:sp>
    <dsp:sp modelId="{5CCF5373-68B8-714E-99A7-178DE47864A4}">
      <dsp:nvSpPr>
        <dsp:cNvPr id="0" name=""/>
        <dsp:cNvSpPr/>
      </dsp:nvSpPr>
      <dsp:spPr>
        <a:xfrm>
          <a:off x="2209373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00DB9-41B6-B048-9B13-B1C7C1339DD4}">
      <dsp:nvSpPr>
        <dsp:cNvPr id="0" name=""/>
        <dsp:cNvSpPr/>
      </dsp:nvSpPr>
      <dsp:spPr>
        <a:xfrm>
          <a:off x="2341788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Pro</a:t>
          </a:r>
        </a:p>
      </dsp:txBody>
      <dsp:txXfrm>
        <a:off x="2354484" y="1103291"/>
        <a:ext cx="668165" cy="408081"/>
      </dsp:txXfrm>
    </dsp:sp>
    <dsp:sp modelId="{C9853940-6BE9-8E4F-A267-36B3EC063ABC}">
      <dsp:nvSpPr>
        <dsp:cNvPr id="0" name=""/>
        <dsp:cNvSpPr/>
      </dsp:nvSpPr>
      <dsp:spPr>
        <a:xfrm>
          <a:off x="2209373" y="440385"/>
          <a:ext cx="91440" cy="14087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8788"/>
              </a:lnTo>
              <a:lnTo>
                <a:pt x="132414" y="14087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AFC33-0563-E645-A928-67386E3FFECF}">
      <dsp:nvSpPr>
        <dsp:cNvPr id="0" name=""/>
        <dsp:cNvSpPr/>
      </dsp:nvSpPr>
      <dsp:spPr>
        <a:xfrm>
          <a:off x="2341788" y="1632437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Air</a:t>
          </a:r>
        </a:p>
      </dsp:txBody>
      <dsp:txXfrm>
        <a:off x="2354484" y="1645133"/>
        <a:ext cx="668165" cy="408081"/>
      </dsp:txXfrm>
    </dsp:sp>
    <dsp:sp modelId="{7C62A33A-F25E-0A4D-BCE4-5C3ACE7EBA1A}">
      <dsp:nvSpPr>
        <dsp:cNvPr id="0" name=""/>
        <dsp:cNvSpPr/>
      </dsp:nvSpPr>
      <dsp:spPr>
        <a:xfrm>
          <a:off x="2209373" y="440385"/>
          <a:ext cx="91440" cy="19506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0630"/>
              </a:lnTo>
              <a:lnTo>
                <a:pt x="132414" y="19506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6753CA-EF8A-054E-ADDE-44ABE5EACD12}">
      <dsp:nvSpPr>
        <dsp:cNvPr id="0" name=""/>
        <dsp:cNvSpPr/>
      </dsp:nvSpPr>
      <dsp:spPr>
        <a:xfrm>
          <a:off x="2341788" y="2174279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Mini</a:t>
          </a:r>
        </a:p>
      </dsp:txBody>
      <dsp:txXfrm>
        <a:off x="2354484" y="2186975"/>
        <a:ext cx="668165" cy="408081"/>
      </dsp:txXfrm>
    </dsp:sp>
    <dsp:sp modelId="{CC8E33DA-A01D-B649-86D0-BB6F3A4F85CE}">
      <dsp:nvSpPr>
        <dsp:cNvPr id="0" name=""/>
        <dsp:cNvSpPr/>
      </dsp:nvSpPr>
      <dsp:spPr>
        <a:xfrm>
          <a:off x="3252082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 err="1"/>
            <a:t>Watch</a:t>
          </a:r>
          <a:endParaRPr lang="cs-CZ" sz="1300" kern="1200" dirty="0"/>
        </a:p>
      </dsp:txBody>
      <dsp:txXfrm>
        <a:off x="3264778" y="19608"/>
        <a:ext cx="841554" cy="408081"/>
      </dsp:txXfrm>
    </dsp:sp>
    <dsp:sp modelId="{A0E9D684-1BE1-2840-95E7-F5404D5A2E04}">
      <dsp:nvSpPr>
        <dsp:cNvPr id="0" name=""/>
        <dsp:cNvSpPr/>
      </dsp:nvSpPr>
      <dsp:spPr>
        <a:xfrm>
          <a:off x="3293057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A8A20-96D9-D741-B1F7-BE9E1F7FBB7B}">
      <dsp:nvSpPr>
        <dsp:cNvPr id="0" name=""/>
        <dsp:cNvSpPr/>
      </dsp:nvSpPr>
      <dsp:spPr>
        <a:xfrm>
          <a:off x="3425471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Klasické</a:t>
          </a:r>
        </a:p>
      </dsp:txBody>
      <dsp:txXfrm>
        <a:off x="3438167" y="561450"/>
        <a:ext cx="668165" cy="408081"/>
      </dsp:txXfrm>
    </dsp:sp>
    <dsp:sp modelId="{7BAE782F-4FAD-F743-B8C3-6E8E588DD202}">
      <dsp:nvSpPr>
        <dsp:cNvPr id="0" name=""/>
        <dsp:cNvSpPr/>
      </dsp:nvSpPr>
      <dsp:spPr>
        <a:xfrm>
          <a:off x="3293057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32452-5E86-8B48-8F5F-9A26E28B0839}">
      <dsp:nvSpPr>
        <dsp:cNvPr id="0" name=""/>
        <dsp:cNvSpPr/>
      </dsp:nvSpPr>
      <dsp:spPr>
        <a:xfrm>
          <a:off x="3425471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Ultra</a:t>
          </a:r>
        </a:p>
      </dsp:txBody>
      <dsp:txXfrm>
        <a:off x="3438167" y="1103291"/>
        <a:ext cx="668165" cy="408081"/>
      </dsp:txXfrm>
    </dsp:sp>
    <dsp:sp modelId="{257B7A2D-5D37-A246-9ED4-7580EE0B1A11}">
      <dsp:nvSpPr>
        <dsp:cNvPr id="0" name=""/>
        <dsp:cNvSpPr/>
      </dsp:nvSpPr>
      <dsp:spPr>
        <a:xfrm>
          <a:off x="4335765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 err="1"/>
            <a:t>AirPods</a:t>
          </a:r>
          <a:endParaRPr lang="cs-CZ" sz="1300" kern="1200" dirty="0"/>
        </a:p>
      </dsp:txBody>
      <dsp:txXfrm>
        <a:off x="4348461" y="19608"/>
        <a:ext cx="841554" cy="408081"/>
      </dsp:txXfrm>
    </dsp:sp>
    <dsp:sp modelId="{38AB798D-0D6E-BC48-BC21-B94B79C65E85}">
      <dsp:nvSpPr>
        <dsp:cNvPr id="0" name=""/>
        <dsp:cNvSpPr/>
      </dsp:nvSpPr>
      <dsp:spPr>
        <a:xfrm>
          <a:off x="4376740" y="440385"/>
          <a:ext cx="91440" cy="3251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105"/>
              </a:lnTo>
              <a:lnTo>
                <a:pt x="132414" y="32510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58490-A4BE-FC49-B532-45C34674328B}">
      <dsp:nvSpPr>
        <dsp:cNvPr id="0" name=""/>
        <dsp:cNvSpPr/>
      </dsp:nvSpPr>
      <dsp:spPr>
        <a:xfrm>
          <a:off x="4509155" y="548754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Klasické</a:t>
          </a:r>
        </a:p>
      </dsp:txBody>
      <dsp:txXfrm>
        <a:off x="4521851" y="561450"/>
        <a:ext cx="668165" cy="408081"/>
      </dsp:txXfrm>
    </dsp:sp>
    <dsp:sp modelId="{9F2E3344-3601-3241-A51C-59A7ADC119E1}">
      <dsp:nvSpPr>
        <dsp:cNvPr id="0" name=""/>
        <dsp:cNvSpPr/>
      </dsp:nvSpPr>
      <dsp:spPr>
        <a:xfrm>
          <a:off x="4376740" y="440385"/>
          <a:ext cx="91440" cy="866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6946"/>
              </a:lnTo>
              <a:lnTo>
                <a:pt x="132414" y="86694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A5936-4457-C049-BDA2-BB608A92B1C2}">
      <dsp:nvSpPr>
        <dsp:cNvPr id="0" name=""/>
        <dsp:cNvSpPr/>
      </dsp:nvSpPr>
      <dsp:spPr>
        <a:xfrm>
          <a:off x="4509155" y="1090595"/>
          <a:ext cx="693557" cy="433473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Pro</a:t>
          </a:r>
        </a:p>
      </dsp:txBody>
      <dsp:txXfrm>
        <a:off x="4521851" y="1103291"/>
        <a:ext cx="668165" cy="408081"/>
      </dsp:txXfrm>
    </dsp:sp>
    <dsp:sp modelId="{F40B7F10-B0C6-5649-9CFC-19F4F1DE4043}">
      <dsp:nvSpPr>
        <dsp:cNvPr id="0" name=""/>
        <dsp:cNvSpPr/>
      </dsp:nvSpPr>
      <dsp:spPr>
        <a:xfrm>
          <a:off x="5419449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kern="1200" dirty="0" err="1"/>
            <a:t>VisionPro</a:t>
          </a:r>
          <a:endParaRPr lang="cs-CZ" sz="1300" b="1" kern="1200" dirty="0"/>
        </a:p>
      </dsp:txBody>
      <dsp:txXfrm>
        <a:off x="5432145" y="19608"/>
        <a:ext cx="841554" cy="408081"/>
      </dsp:txXfrm>
    </dsp:sp>
    <dsp:sp modelId="{DCADA034-6017-E84B-A053-907C0336A3A2}">
      <dsp:nvSpPr>
        <dsp:cNvPr id="0" name=""/>
        <dsp:cNvSpPr/>
      </dsp:nvSpPr>
      <dsp:spPr>
        <a:xfrm>
          <a:off x="6503132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 dirty="0" err="1"/>
            <a:t>AirTags</a:t>
          </a:r>
          <a:endParaRPr lang="cs-CZ" sz="1300" kern="1200" dirty="0"/>
        </a:p>
      </dsp:txBody>
      <dsp:txXfrm>
        <a:off x="6515828" y="19608"/>
        <a:ext cx="841554" cy="408081"/>
      </dsp:txXfrm>
    </dsp:sp>
    <dsp:sp modelId="{CF5D02C2-0838-EC4C-9126-C8F34A5857CF}">
      <dsp:nvSpPr>
        <dsp:cNvPr id="0" name=""/>
        <dsp:cNvSpPr/>
      </dsp:nvSpPr>
      <dsp:spPr>
        <a:xfrm>
          <a:off x="7586816" y="6912"/>
          <a:ext cx="866946" cy="4334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300" b="1" i="0" kern="1200" baseline="0"/>
            <a:t>…</a:t>
          </a:r>
          <a:endParaRPr lang="cs-CZ" sz="1300" kern="1200"/>
        </a:p>
      </dsp:txBody>
      <dsp:txXfrm>
        <a:off x="7599512" y="19608"/>
        <a:ext cx="841554" cy="408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4862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86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8692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380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056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829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2461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43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6076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339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21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2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názvu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Text názvu</a:t>
            </a:r>
          </a:p>
        </p:txBody>
      </p:sp>
      <p:sp>
        <p:nvSpPr>
          <p:cNvPr id="30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1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39" name="Text úrovně 1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48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pic>
        <p:nvPicPr>
          <p:cNvPr id="12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  <a:endParaRPr dirty="0"/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en-US" dirty="0" err="1"/>
              <a:t>Úvod</a:t>
            </a:r>
            <a:r>
              <a:rPr lang="en-US" dirty="0"/>
              <a:t> – Apple - iOS</a:t>
            </a:r>
            <a:endParaRPr dirty="0"/>
          </a:p>
        </p:txBody>
      </p:sp>
      <p:pic>
        <p:nvPicPr>
          <p:cNvPr id="12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3433360" cy="377140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macOS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Operační systém pro Mac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Dříve Mac OS X (skoro deset let), nyní verzování jako u ostatních Apple OS -  verze 11 (HW přechod na čipy Apple Silicon) a dále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Aktuální verze Mac OS Ventura - 13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146" name="Picture 2" descr="macOS is the operating system for the Mac">
            <a:extLst>
              <a:ext uri="{FF2B5EF4-FFF2-40B4-BE49-F238E27FC236}">
                <a16:creationId xmlns:a16="http://schemas.microsoft.com/office/drawing/2014/main" id="{330EF72D-97C3-C392-C422-17F70C2A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15" y="2485164"/>
            <a:ext cx="6243162" cy="351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867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59041"/>
            <a:ext cx="9038125" cy="10699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iOS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Operační systém pro iPhone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Aktuální verze iOS17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8194" name="Picture 2" descr="iOS powers the iPhone and iPod">
            <a:extLst>
              <a:ext uri="{FF2B5EF4-FFF2-40B4-BE49-F238E27FC236}">
                <a16:creationId xmlns:a16="http://schemas.microsoft.com/office/drawing/2014/main" id="{835BD28F-4973-2481-224B-200482324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56" y="2359041"/>
            <a:ext cx="6301880" cy="354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211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59041"/>
            <a:ext cx="9038125" cy="106995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iPadOS</a:t>
            </a: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Ve verzi 13.1 byl oddělen </a:t>
            </a:r>
            <a:r>
              <a:rPr lang="cs-CZ" sz="1800" dirty="0" err="1"/>
              <a:t>iPadOS</a:t>
            </a:r>
            <a:r>
              <a:rPr lang="cs-CZ" sz="1800" dirty="0"/>
              <a:t> od iOS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Navíc nabízí plnou podporu kurzoru (Apple </a:t>
            </a:r>
            <a:r>
              <a:rPr lang="cs-CZ" sz="1800" dirty="0" err="1"/>
              <a:t>Pencil</a:t>
            </a:r>
            <a:r>
              <a:rPr lang="cs-CZ" sz="1800" dirty="0"/>
              <a:t>), externích úložišť a má vylepšenou správu souborového systému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10242" name="Picture 2" descr="iPadOS makes the iPad a productivity powerhouse">
            <a:extLst>
              <a:ext uri="{FF2B5EF4-FFF2-40B4-BE49-F238E27FC236}">
                <a16:creationId xmlns:a16="http://schemas.microsoft.com/office/drawing/2014/main" id="{76D6B510-A06F-F0FD-B4BC-941260B1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89" y="3292408"/>
            <a:ext cx="5662410" cy="31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1513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1"/>
            <a:ext cx="3170602" cy="35057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tvOS</a:t>
            </a: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Operační systém pro Apple TV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Multimediální platforma, nabízí propojení s dalšími službami jako Apple TV+ nebo iTunes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2290" name="Picture 2" descr="tvOS runs on Apple TV and HomePod">
            <a:extLst>
              <a:ext uri="{FF2B5EF4-FFF2-40B4-BE49-F238E27FC236}">
                <a16:creationId xmlns:a16="http://schemas.microsoft.com/office/drawing/2014/main" id="{DD2485AF-836F-05DA-8E5A-F95118B7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47" y="2263618"/>
            <a:ext cx="6402051" cy="360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96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3</a:t>
            </a:r>
            <a:r>
              <a:rPr dirty="0"/>
              <a:t>. </a:t>
            </a:r>
            <a:r>
              <a:rPr lang="cs-CZ" dirty="0"/>
              <a:t>Služby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953404" y="2397345"/>
            <a:ext cx="8064898" cy="372586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ID – účet uživatele produktů Apple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iCloud – sdílené úložiště, plus sdílení mezi zařízeními (hesla, fotky, poznámky, emaily…)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TV+ - platforma pro stream seriálů, filmů a dokumentů z dílny Apple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Music – platforma pro streamování hudby (90 miliónů skladeb bez reklam)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</a:t>
            </a:r>
            <a:r>
              <a:rPr lang="cs-CZ" sz="1800" dirty="0" err="1"/>
              <a:t>Arcade</a:t>
            </a:r>
            <a:r>
              <a:rPr lang="cs-CZ" sz="1800" dirty="0"/>
              <a:t> – platforma s neomezeným přístupem ke hrám na platformě Apple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</a:t>
            </a:r>
            <a:r>
              <a:rPr lang="cs-CZ" sz="1800" dirty="0" err="1"/>
              <a:t>Pay</a:t>
            </a:r>
            <a:r>
              <a:rPr lang="cs-CZ" sz="1800" dirty="0"/>
              <a:t> – platební systém</a:t>
            </a:r>
          </a:p>
          <a:p>
            <a:pPr marL="13970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18AE57A-22D6-1D52-42F9-682E8330E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58" y="3095490"/>
            <a:ext cx="311185" cy="23497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53B194-BEAA-2DBE-DC49-F7131BFACE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3" y="2486661"/>
            <a:ext cx="124681" cy="23497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F975F73-9436-2001-9C30-297CF1DBFA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475" y="3886284"/>
            <a:ext cx="311185" cy="31118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B3C3EF-4268-34A0-8275-4295BE86B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70" y="4488890"/>
            <a:ext cx="311185" cy="291322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32111A45-C762-6743-C62D-D48C88E5F2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37" y="5163016"/>
            <a:ext cx="300505" cy="187816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9CF338E8-8EA7-0329-5C72-3FEAFAD601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33" y="5725787"/>
            <a:ext cx="261804" cy="1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1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pic>
        <p:nvPicPr>
          <p:cNvPr id="30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  <a:endParaRPr dirty="0"/>
          </a:p>
        </p:txBody>
      </p:sp>
      <p:sp>
        <p:nvSpPr>
          <p:cNvPr id="30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439575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t>Q&amp;A</a:t>
            </a:r>
          </a:p>
        </p:txBody>
      </p:sp>
      <p:pic>
        <p:nvPicPr>
          <p:cNvPr id="308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dirty="0"/>
              <a:t>1. </a:t>
            </a:r>
            <a:r>
              <a:rPr lang="cs-CZ" dirty="0"/>
              <a:t>Apple Inc.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1.1. </a:t>
            </a:r>
            <a:r>
              <a:rPr lang="cs-CZ" dirty="0"/>
              <a:t>Apple Inc.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4. ledna 2022 se stal první společností ohodnocenou na 3 biliony USD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2400" dirty="0"/>
              <a:t>3</a:t>
            </a:r>
            <a:r>
              <a:rPr lang="cs-CZ" sz="1800" dirty="0"/>
              <a:t> 000 000 000 000 USD je asi </a:t>
            </a:r>
            <a:r>
              <a:rPr lang="cs-CZ" sz="2400" dirty="0"/>
              <a:t>72</a:t>
            </a:r>
            <a:r>
              <a:rPr lang="cs-CZ" sz="1800" dirty="0"/>
              <a:t> 485 100 000 000 CZK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Kdyby se jednalo o hodnotu rozpočtu země, řadil by se za Německo (4. největší ekonomika země)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Hodnota je vyšší než všech následujících společností dohromady:</a:t>
            </a:r>
            <a:br>
              <a:rPr lang="cs-CZ" sz="1800" dirty="0"/>
            </a:br>
            <a:r>
              <a:rPr lang="cs-CZ" sz="1400" dirty="0" err="1"/>
              <a:t>Walmart</a:t>
            </a:r>
            <a:r>
              <a:rPr lang="cs-CZ" sz="1400" dirty="0"/>
              <a:t>, Disney, Netflix, Nike, Exxon Mobil, Coca-Cola, </a:t>
            </a:r>
            <a:r>
              <a:rPr lang="cs-CZ" sz="1400" dirty="0" err="1"/>
              <a:t>Comcast</a:t>
            </a:r>
            <a:r>
              <a:rPr lang="cs-CZ" sz="1400" dirty="0"/>
              <a:t>, Morgan Stanley, </a:t>
            </a:r>
            <a:r>
              <a:rPr lang="cs-CZ" sz="1400" dirty="0" err="1"/>
              <a:t>McDonald’s</a:t>
            </a:r>
            <a:r>
              <a:rPr lang="cs-CZ" sz="1400" dirty="0"/>
              <a:t>, AT&amp;T, </a:t>
            </a:r>
            <a:r>
              <a:rPr lang="cs-CZ" sz="1400" dirty="0" err="1"/>
              <a:t>Goldman</a:t>
            </a:r>
            <a:r>
              <a:rPr lang="cs-CZ" sz="1400" dirty="0"/>
              <a:t> </a:t>
            </a:r>
            <a:r>
              <a:rPr lang="cs-CZ" sz="1400" dirty="0" err="1"/>
              <a:t>Sachs</a:t>
            </a:r>
            <a:r>
              <a:rPr lang="cs-CZ" sz="1400" dirty="0"/>
              <a:t>, Boeing, IBM, Ford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0" y="301856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Hodnota spol. Apple v letech</a:t>
            </a:r>
            <a:endParaRPr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544273" y="6083713"/>
            <a:ext cx="899205" cy="26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rPr lang="cs-CZ" dirty="0" err="1">
                <a:solidFill>
                  <a:schemeClr val="tx1"/>
                </a:solidFill>
              </a:rPr>
              <a:t>Nytimes.com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9FB11C9-321B-7346-8289-61EA5ED8E6FC}"/>
              </a:ext>
            </a:extLst>
          </p:cNvPr>
          <p:cNvSpPr txBox="1"/>
          <p:nvPr/>
        </p:nvSpPr>
        <p:spPr>
          <a:xfrm>
            <a:off x="3524435" y="1855433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7EB6B18-ADB0-EDF7-A10C-A50FF3F72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1000436"/>
            <a:ext cx="7199427" cy="50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84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</a:t>
            </a:r>
            <a:r>
              <a:rPr lang="cs-CZ" dirty="0"/>
              <a:t>3</a:t>
            </a:r>
            <a:r>
              <a:rPr dirty="0"/>
              <a:t>. </a:t>
            </a:r>
            <a:r>
              <a:rPr lang="cs-CZ" dirty="0"/>
              <a:t>Proč a na čem Apple vydělává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1"/>
            <a:ext cx="8064898" cy="14122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Tvoří dobrý produkt, který si chce pořídit velké množství zákazníků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Tvoří hardware i software pro svá zařízení a jejich ekosystém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Jako jeden z mála IT gigantů dnešní doby jej neživí reklama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074" name="Picture 2" descr="The iPhone through the ages: Former Apple CEO Steve Jobs introduces the iPhone to the world in San Francisco, California, on January 9, 2007. It had a 3.5-inch screen and 2MP camera. Reuters">
            <a:extLst>
              <a:ext uri="{FF2B5EF4-FFF2-40B4-BE49-F238E27FC236}">
                <a16:creationId xmlns:a16="http://schemas.microsoft.com/office/drawing/2014/main" id="{4D879C96-778E-3992-207B-BECFD5DF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700" y="4326522"/>
            <a:ext cx="2501810" cy="166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BA6DC04-9216-9318-170F-D2EEB0EABAD8}"/>
              </a:ext>
            </a:extLst>
          </p:cNvPr>
          <p:cNvSpPr txBox="1">
            <a:spLocks/>
          </p:cNvSpPr>
          <p:nvPr/>
        </p:nvSpPr>
        <p:spPr>
          <a:xfrm>
            <a:off x="2063551" y="3511994"/>
            <a:ext cx="5497126" cy="2622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Průměrná domácnost v USA má údajně 2,6 zařízení Apple (domácností je asi 130 milionů)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V globálním měřítku jde o značné CELKOVÉ PŘÍJMY z prodeje HW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Ve 2021 tyto příjmy nabyly výše 365 miliard USD (4. nejvyšší celkové příjmy toho roku)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Zákazníci jsou značce loajální – zákaznická spokojenost je přes 80%, loajalita zákazníků – 90%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>
                <a:solidFill>
                  <a:srgbClr val="000000"/>
                </a:solidFill>
              </a:rPr>
              <a:t>Doplňkové služby – iTunes, Apple Music, </a:t>
            </a:r>
            <a:r>
              <a:rPr lang="cs-CZ" sz="1400" b="1" dirty="0" err="1">
                <a:solidFill>
                  <a:srgbClr val="000000"/>
                </a:solidFill>
              </a:rPr>
              <a:t>AppleCare</a:t>
            </a:r>
            <a:r>
              <a:rPr lang="cs-CZ" sz="1400" b="1" dirty="0">
                <a:solidFill>
                  <a:srgbClr val="000000"/>
                </a:solidFill>
              </a:rPr>
              <a:t>, Apple </a:t>
            </a:r>
            <a:r>
              <a:rPr lang="cs-CZ" sz="1400" b="1" dirty="0" err="1">
                <a:solidFill>
                  <a:srgbClr val="000000"/>
                </a:solidFill>
              </a:rPr>
              <a:t>Pay</a:t>
            </a:r>
            <a:r>
              <a:rPr lang="cs-CZ" sz="1400" b="1" dirty="0">
                <a:solidFill>
                  <a:srgbClr val="000000"/>
                </a:solidFill>
              </a:rPr>
              <a:t>…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400" b="1" dirty="0" err="1">
                <a:solidFill>
                  <a:srgbClr val="000000"/>
                </a:solidFill>
              </a:rPr>
              <a:t>App</a:t>
            </a:r>
            <a:r>
              <a:rPr lang="cs-CZ" sz="1400" b="1" dirty="0">
                <a:solidFill>
                  <a:srgbClr val="000000"/>
                </a:solidFill>
              </a:rPr>
              <a:t> </a:t>
            </a:r>
            <a:r>
              <a:rPr lang="cs-CZ" sz="1400" b="1" dirty="0" err="1">
                <a:solidFill>
                  <a:srgbClr val="000000"/>
                </a:solidFill>
              </a:rPr>
              <a:t>Store</a:t>
            </a:r>
            <a:r>
              <a:rPr lang="cs-CZ" sz="1400" b="1" dirty="0">
                <a:solidFill>
                  <a:srgbClr val="000000"/>
                </a:solidFill>
              </a:rPr>
              <a:t> – zisky z prodeje aplikací v 2021 – 85 miliard USD</a:t>
            </a: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400" b="1" dirty="0">
              <a:solidFill>
                <a:srgbClr val="000000"/>
              </a:solidFill>
            </a:endParaRPr>
          </a:p>
          <a:p>
            <a:pPr marL="417512" indent="-277812" algn="l" hangingPunct="1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894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Produkty Apple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912924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.1. </a:t>
            </a:r>
            <a:r>
              <a:rPr lang="cs-CZ" dirty="0"/>
              <a:t>HW produkty Apple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0639327-C37B-8D68-E328-48731284CE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893789"/>
              </p:ext>
            </p:extLst>
          </p:nvPr>
        </p:nvGraphicFramePr>
        <p:xfrm>
          <a:off x="2412901" y="2695221"/>
          <a:ext cx="8454795" cy="3156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53A0FEA-0B25-F81E-AA5E-BF1A4780A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0" y="2295064"/>
            <a:ext cx="342520" cy="29879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9DD641AC-C265-CE09-4756-606ACCE282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75" y="2388800"/>
            <a:ext cx="342520" cy="19572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C01063AD-03A9-6318-56EC-2FAFCF92D9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48" y="2302259"/>
            <a:ext cx="187389" cy="307318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3D48B771-9224-6FD3-BD44-2E11047A7E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31" y="2228197"/>
            <a:ext cx="286035" cy="38138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1F22ED95-CDF9-D40B-8DCE-6CF522372B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43" y="2328493"/>
            <a:ext cx="187389" cy="281084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D0A23BE4-65C7-09E3-98F9-1900B9CD22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47" y="2413348"/>
            <a:ext cx="265067" cy="187756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04FC4ED8-CAE4-BA56-97C7-F45A6C31D1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88" y="2399261"/>
            <a:ext cx="278953" cy="187757"/>
          </a:xfrm>
          <a:prstGeom prst="rect">
            <a:avLst/>
          </a:prstGeom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BA8C1A63-E061-7C26-0BEE-B09BA7B4AF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6651" y="2183831"/>
            <a:ext cx="5334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179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1"/>
            <a:ext cx="8064898" cy="1864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vyvíjí pro svůj HW vše od operačních systémů, přes vývojový software, kancelářský software a další aplikace až po hry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Díky tomu, že proces vývoje HW a SW jde ruku v ruce, daří se programovat velmi efektivní SW nabízející skvělý UX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Software a hardware umí velmi těstě spolupracovat – vzniká ekosystém produktů Apple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48D3E0DC-1FC2-D4F2-9194-B3C8CBCE4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744" y="4223234"/>
            <a:ext cx="2548358" cy="191126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8DAC1A3-B96F-A060-E457-B2878677A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712" y="4038091"/>
            <a:ext cx="3659133" cy="24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19D301-C585-095A-1581-C876A6DB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78" y="4432537"/>
            <a:ext cx="4056956" cy="162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6801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SW produkty Apple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Platformy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+ aplikace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963A99A-6504-9B17-0A0C-1CB53B472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16" y="2320684"/>
            <a:ext cx="6362395" cy="3578847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6469E0A1-5FA8-EC29-3CE9-D19AF192B9F3}"/>
              </a:ext>
            </a:extLst>
          </p:cNvPr>
          <p:cNvSpPr txBox="1"/>
          <p:nvPr/>
        </p:nvSpPr>
        <p:spPr>
          <a:xfrm>
            <a:off x="8143315" y="5949837"/>
            <a:ext cx="213249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cs-CZ" b="1" i="0" u="none" strike="noStrike" dirty="0">
                <a:solidFill>
                  <a:schemeClr val="tx1"/>
                </a:solidFill>
                <a:effectLst/>
                <a:latin typeface="SF Pro Display"/>
              </a:rPr>
              <a:t>+ nově </a:t>
            </a:r>
            <a:r>
              <a:rPr lang="cs-CZ" b="1" i="0" u="none" strike="noStrike" dirty="0" err="1">
                <a:solidFill>
                  <a:schemeClr val="tx1"/>
                </a:solidFill>
                <a:effectLst/>
                <a:latin typeface="SF Pro Display"/>
              </a:rPr>
              <a:t>visionOS</a:t>
            </a:r>
            <a:endParaRPr lang="cs-CZ" b="1" i="0" u="none" strike="noStrike" dirty="0">
              <a:solidFill>
                <a:schemeClr val="tx1"/>
              </a:solidFill>
              <a:effectLst/>
              <a:latin typeface="SF Pro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0029205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824</Words>
  <Application>Microsoft Macintosh PowerPoint</Application>
  <PresentationFormat>Širokoúhlá obrazovka</PresentationFormat>
  <Paragraphs>140</Paragraphs>
  <Slides>15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3" baseType="lpstr">
      <vt:lpstr>Arial</vt:lpstr>
      <vt:lpstr>Berlin CE</vt:lpstr>
      <vt:lpstr>Calibri</vt:lpstr>
      <vt:lpstr>SF Pro Display</vt:lpstr>
      <vt:lpstr>Source sans Pro</vt:lpstr>
      <vt:lpstr>Source Sans Pro Bold</vt:lpstr>
      <vt:lpstr>Times New Roman</vt:lpstr>
      <vt:lpstr>Office Theme</vt:lpstr>
      <vt:lpstr>Pokročilé mobilní technologie</vt:lpstr>
      <vt:lpstr>1. Apple Inc.</vt:lpstr>
      <vt:lpstr>1.1. Apple Inc.</vt:lpstr>
      <vt:lpstr>1.2. Hodnota spol. Apple v letech</vt:lpstr>
      <vt:lpstr>1.3. Proč a na čem Apple vydělává</vt:lpstr>
      <vt:lpstr>2. Produkty Apple</vt:lpstr>
      <vt:lpstr>2.1. HW produkty Apple</vt:lpstr>
      <vt:lpstr>2.2. SW produkty Apple</vt:lpstr>
      <vt:lpstr>2.2. SW produkty Apple</vt:lpstr>
      <vt:lpstr>2.2. SW produkty Apple</vt:lpstr>
      <vt:lpstr>2.2. SW produkty Apple</vt:lpstr>
      <vt:lpstr>2.2. SW produkty Apple</vt:lpstr>
      <vt:lpstr>2.2. SW produkty Apple</vt:lpstr>
      <vt:lpstr>2.3. Služby Apple</vt:lpstr>
      <vt:lpstr>Pokročilé mobilní technologie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Radek Vala</cp:lastModifiedBy>
  <cp:revision>119</cp:revision>
  <dcterms:modified xsi:type="dcterms:W3CDTF">2023-09-19T12:48:42Z</dcterms:modified>
</cp:coreProperties>
</file>