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84972" autoAdjust="0"/>
  </p:normalViewPr>
  <p:slideViewPr>
    <p:cSldViewPr showGuides="1">
      <p:cViewPr varScale="1">
        <p:scale>
          <a:sx n="122" d="100"/>
          <a:sy n="122" d="100"/>
        </p:scale>
        <p:origin x="23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3EA60-DCD5-4CEA-9797-8B86D265F1B6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49319-894C-408B-B4B6-BD66869E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solita-oy/" TargetMode="External"/><Relationship Id="rId2" Type="http://schemas.openxmlformats.org/officeDocument/2006/relationships/hyperlink" Target="https://www.facebook.com/Solita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youtube.com/user/SolitaOy" TargetMode="External"/><Relationship Id="rId4" Type="http://schemas.openxmlformats.org/officeDocument/2006/relationships/hyperlink" Target="https://twitter.com/SolitaOy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6" name="Graphic 8">
            <a:extLst>
              <a:ext uri="{FF2B5EF4-FFF2-40B4-BE49-F238E27FC236}">
                <a16:creationId xmlns:a16="http://schemas.microsoft.com/office/drawing/2014/main" id="{BF2B93C1-1AA3-4815-BF07-4FC1B61ADA5B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C05B29B-B1FA-4D86-B8D2-B9B6A56F90C0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CD8554-813C-4814-876A-15E345196845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11283C-5E19-469A-8C0F-6424A5EF659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9FB24934-82E3-4AC1-B89C-4EEB75721B4F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F7A8A6-13DB-455F-B985-32AACCD00C38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F17953-B0F4-4B1B-AB5B-CCAFC834E7B1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E85ECC-5F06-4EAA-839F-900DF9D07297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429419-D032-4969-BBD9-6EC613ADC73B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D68D77-9852-47A1-BE50-4793B67E24B6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C4215B-AAC6-4658-977E-731BE0DED34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522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san ylätunniste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E25EA3FB-8C88-4D95-B008-A6FEBFE4275C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563487E-E493-4D99-9131-DECA678115DE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AE9B53-A20B-4414-B5B6-AA901B45B937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F0BA50E-EDD6-4B0F-83D7-BF0A32223F39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BA222040-4EC3-4D85-B4F7-A44E85F953C8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9845BC2-A162-4C5C-BE7D-A4F99AD1929E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EA05670-5C64-4277-9948-083DC77BFDD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546AA4-076B-4334-9AA7-9CB78ABD211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3DB6D7-3C65-48B3-8427-2EFF04E45B8D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C778A3-CD4E-4BB1-BBE6-85DF60117682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A972B0-6501-42BB-A84D-F3EE666D4BFC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044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8">
            <a:extLst>
              <a:ext uri="{FF2B5EF4-FFF2-40B4-BE49-F238E27FC236}">
                <a16:creationId xmlns:a16="http://schemas.microsoft.com/office/drawing/2014/main" id="{0AD26B0E-E82E-4007-9571-FEC2BDE26A29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1E69DCE-C81A-46B1-BF74-5AC6DE380594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8C614AD-F910-4EE8-9D47-257DF6A748EB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7FF678-C1AE-403C-8BE2-F037A70F2C10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438A3DF8-7A43-44AF-A53C-E8CF73F4DCB0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C85390-FB16-4397-868A-A5DE1EC7DA32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79C5D9-391E-47C1-B4A2-CCF5C006296C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07FFE0-CEE3-4726-848F-B2668AD6362A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9A82B4-40F9-41EA-90B6-504ADA9095E9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101CA1-0B36-4DB8-9718-CA9E85D94FFD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0040D2E-CC6B-4986-940F-50EE13317E97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196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:a16="http://schemas.microsoft.com/office/drawing/2014/main" id="{ED675BD9-9AFE-4F6F-A76E-E9783368486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AD1781-0024-4FE8-A05B-CF50060EF853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4709F49-C25B-428B-953A-670808799601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E53472-6B99-4570-84D7-FF77C20E06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C20F06-C65C-4CDE-9559-CE31885B3DC4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30C37BD-589A-4ADB-B0CA-5B8650ACD7B7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ED6D218-1E30-4F56-A540-70AF98C70302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aphic 8">
            <a:extLst>
              <a:ext uri="{FF2B5EF4-FFF2-40B4-BE49-F238E27FC236}">
                <a16:creationId xmlns:a16="http://schemas.microsoft.com/office/drawing/2014/main" id="{33EF0848-F15A-42DE-A8FB-B69861FF13D8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518FB7-6B0E-4F2E-81AD-36AE6BB42896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B146AF0-C0CF-49CA-BB1F-0AD221E1B80A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901D8F1-D79F-47E1-9E3F-633B59894832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453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4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5" name="Graphic 9">
            <a:extLst>
              <a:ext uri="{FF2B5EF4-FFF2-40B4-BE49-F238E27FC236}">
                <a16:creationId xmlns:a16="http://schemas.microsoft.com/office/drawing/2014/main" id="{8DA81E44-03D4-48B6-B8E7-63C612F9E6FC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EC16A74-9F9C-4179-98D3-7C17C30E36AE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C87F885-FF63-4FDA-BDB1-767CCA74F6C2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A6BA6D-05C1-465C-8099-AEB3B28F9028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05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5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F4EFB0B5-7197-4951-8077-E70A06BDAB05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880835-7B4F-4AC6-AE79-2992D190F3E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C444C1B-DD4C-43B5-BFF1-1954F26F775B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15BBAAD-9656-4691-A8E3-DE6A5BA51C9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7456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 6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746095"/>
            <a:ext cx="10728000" cy="1692000"/>
          </a:xfrm>
        </p:spPr>
        <p:txBody>
          <a:bodyPr anchor="b"/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000" y="3852000"/>
            <a:ext cx="10728000" cy="1692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85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 marL="1260000" indent="0">
              <a:buNone/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1203" y="1764000"/>
            <a:ext cx="5148000" cy="4644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 sz="2000"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7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sz="1600"/>
            </a:lvl1pPr>
            <a:lvl2pPr marL="479988" indent="-239994">
              <a:lnSpc>
                <a:spcPct val="120000"/>
              </a:lnSpc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buClr>
                <a:schemeClr val="tx1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1203" y="1764000"/>
            <a:ext cx="5148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C1E3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1203" y="2418735"/>
            <a:ext cx="5148000" cy="3960000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20000"/>
              </a:lnSpc>
              <a:spcBef>
                <a:spcPts val="800"/>
              </a:spcBef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20000"/>
              </a:lnSpc>
              <a:buClr>
                <a:schemeClr val="tx1"/>
              </a:buClr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1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64000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4000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1pPr>
            <a:lvl2pPr marL="479988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2pPr>
            <a:lvl3pPr marL="719982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3pPr>
            <a:lvl4pPr marL="959976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4pPr>
            <a:lvl5pPr marL="1199970" indent="-239994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8289393" y="1764000"/>
            <a:ext cx="3060000" cy="654735"/>
          </a:xfrm>
        </p:spPr>
        <p:txBody>
          <a:bodyPr lIns="0" tIns="0" rIns="0" bIns="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89393" y="2418735"/>
            <a:ext cx="3060000" cy="2837265"/>
          </a:xfrm>
        </p:spPr>
        <p:txBody>
          <a:bodyPr lIns="0" tIns="0" rIns="0" bIns="0">
            <a:normAutofit/>
          </a:bodyPr>
          <a:lstStyle>
            <a:lvl1pPr marL="239994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88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982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9976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9970" indent="-239994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ACD263-91D6-4A6E-8E7A-5B415ED4C4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E4DCAF6-42DE-4779-AA39-B8DA8E9EF7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1203" y="1764000"/>
            <a:ext cx="1764000" cy="349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38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7999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000" y="270000"/>
            <a:ext cx="6738502" cy="11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8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8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433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1E5A-708E-4CEB-BC0F-092EBB2A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270000"/>
            <a:ext cx="6738502" cy="11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00" y="1764000"/>
            <a:ext cx="6738501" cy="4643437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/>
            </a:lvl1pPr>
            <a:lvl2pPr marL="479988" indent="-239994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 marL="719982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3pPr>
            <a:lvl4pPr marL="959976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4pPr>
            <a:lvl5pPr marL="1199970" indent="-239994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36000" y="1764000"/>
            <a:ext cx="3204000" cy="320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FBE68796-D8BB-4866-80E6-56C6C63CBF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6000" y="5148000"/>
            <a:ext cx="3203999" cy="1248111"/>
          </a:xfrm>
        </p:spPr>
        <p:txBody>
          <a:bodyPr lIns="0" tIns="0" rIns="10800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>
                <a:solidFill>
                  <a:schemeClr val="tx1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774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FFA7B9-ABF0-47D1-B924-07C15CFB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FE147ED2-827E-418A-950A-5BD72110F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2000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4D0CB38-592A-4014-92A2-4FD661AF1E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3420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22E9E51-B077-4C73-818A-3108007A03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0571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CADED1-3049-4033-9043-F1FB1D18E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00083" y="3429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E626BEF-087B-4C7B-83F8-6E88D19E140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9142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DFE6AFC-46D9-45F2-BB3B-D955F94D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8166" y="3438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C6EEEF5-0609-4434-AF8D-86C5163B5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77713" y="1512000"/>
            <a:ext cx="2376000" cy="158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B2F39E1-89B3-405F-94C3-CFFB3FFC52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76249" y="3447000"/>
            <a:ext cx="2376488" cy="2736000"/>
          </a:xfrm>
        </p:spPr>
        <p:txBody>
          <a:bodyPr lIns="0" tIns="0" rIns="0" bIns="0">
            <a:normAutofit/>
          </a:bodyPr>
          <a:lstStyle>
            <a:lvl1pPr marL="252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b="0"/>
            </a:lvl1pPr>
            <a:lvl2pPr marL="252000">
              <a:defRPr sz="1400"/>
            </a:lvl2pPr>
            <a:lvl3pPr marL="504000">
              <a:defRPr sz="1400"/>
            </a:lvl3pPr>
            <a:lvl4pPr marL="756000">
              <a:defRPr sz="1400"/>
            </a:lvl4pPr>
            <a:lvl5pPr marL="1008000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45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676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37755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3066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:a16="http://schemas.microsoft.com/office/drawing/2014/main" id="{6EFC42C3-9E2C-4853-BFEE-75DCF87F6256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59D5CD1-B757-4F8D-8B73-62041812EEFB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D70092-A26F-4ED0-8AC1-05BD52C263A4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5DA4E6-9452-4E0B-BF02-3D350BA361DF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:a16="http://schemas.microsoft.com/office/drawing/2014/main" id="{7731863B-7069-4FF6-9859-6C086D71F305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:a16="http://schemas.microsoft.com/office/drawing/2014/main" id="{F7DAABDE-DAF1-4374-99B5-B89C691DBC52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:a16="http://schemas.microsoft.com/office/drawing/2014/main" id="{69537613-00BC-4104-A4B6-D500C509C4B1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:a16="http://schemas.microsoft.com/office/drawing/2014/main" id="{E19EBA75-A5DF-420D-B844-B7922CEA0F3F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91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chemeClr val="bg1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grpSp>
        <p:nvGrpSpPr>
          <p:cNvPr id="6" name="Graphic 9">
            <a:extLst>
              <a:ext uri="{FF2B5EF4-FFF2-40B4-BE49-F238E27FC236}">
                <a16:creationId xmlns:a16="http://schemas.microsoft.com/office/drawing/2014/main" id="{CA1A1567-BA6C-48CF-92C7-CF4CC63BA312}"/>
              </a:ext>
            </a:extLst>
          </p:cNvPr>
          <p:cNvGrpSpPr/>
          <p:nvPr/>
        </p:nvGrpSpPr>
        <p:grpSpPr bwMode="black"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72D5E-74BF-4CD5-8DC9-15CE24E72A78}"/>
                </a:ext>
              </a:extLst>
            </p:cNvPr>
            <p:cNvSpPr/>
            <p:nvPr/>
          </p:nvSpPr>
          <p:spPr bwMode="black"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6304CF-B792-4FFB-B040-F46E932FAA6C}"/>
                </a:ext>
              </a:extLst>
            </p:cNvPr>
            <p:cNvSpPr/>
            <p:nvPr/>
          </p:nvSpPr>
          <p:spPr bwMode="black"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F4B911-8EDA-4C5F-A32B-C8FD8AE32109}"/>
                </a:ext>
              </a:extLst>
            </p:cNvPr>
            <p:cNvSpPr/>
            <p:nvPr/>
          </p:nvSpPr>
          <p:spPr bwMode="black"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: Shape 10">
            <a:hlinkClick r:id="rId2"/>
            <a:extLst>
              <a:ext uri="{FF2B5EF4-FFF2-40B4-BE49-F238E27FC236}">
                <a16:creationId xmlns:a16="http://schemas.microsoft.com/office/drawing/2014/main" id="{2B40DF45-F582-4F59-8BCC-98F7248257A9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FFFFFF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hlinkClick r:id="rId3"/>
            <a:extLst>
              <a:ext uri="{FF2B5EF4-FFF2-40B4-BE49-F238E27FC236}">
                <a16:creationId xmlns:a16="http://schemas.microsoft.com/office/drawing/2014/main" id="{A4F617F8-5B57-4B83-976D-B0CF52761D2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hlinkClick r:id="rId4"/>
            <a:extLst>
              <a:ext uri="{FF2B5EF4-FFF2-40B4-BE49-F238E27FC236}">
                <a16:creationId xmlns:a16="http://schemas.microsoft.com/office/drawing/2014/main" id="{D1F531BE-5482-4702-A2C0-A9D12C46E71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: Shape 14">
            <a:hlinkClick r:id="rId5"/>
            <a:extLst>
              <a:ext uri="{FF2B5EF4-FFF2-40B4-BE49-F238E27FC236}">
                <a16:creationId xmlns:a16="http://schemas.microsoft.com/office/drawing/2014/main" id="{CE1026DD-704E-48B8-8D0F-8BF6A604A7EB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80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000" y="1773239"/>
            <a:ext cx="10728000" cy="1890230"/>
          </a:xfrm>
        </p:spPr>
        <p:txBody>
          <a:bodyPr lIns="0" anchor="b"/>
          <a:lstStyle>
            <a:lvl1pPr algn="l">
              <a:lnSpc>
                <a:spcPct val="90000"/>
              </a:lnSpc>
              <a:defRPr sz="8800">
                <a:solidFill>
                  <a:srgbClr val="282828"/>
                </a:solidFill>
              </a:defRPr>
            </a:lvl1pPr>
          </a:lstStyle>
          <a:p>
            <a:r>
              <a:rPr lang="en-US" dirty="0"/>
              <a:t>Add thank you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140000"/>
            <a:ext cx="5472000" cy="360000"/>
          </a:xfr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b="1" cap="all" baseline="0" dirty="0" smtClean="0">
                <a:solidFill>
                  <a:srgbClr val="282828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lang="en-US" sz="2133" cap="all" baseline="0" dirty="0" smtClean="0">
                <a:latin typeface="+mj-lt"/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2000" y="4528319"/>
            <a:ext cx="5472000" cy="1548000"/>
          </a:xfrm>
        </p:spPr>
        <p:txBody>
          <a:bodyPr lIns="0" tIns="0" rIns="0" bIns="0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 lang="fi-FI" dirty="0" smtClean="0">
                <a:solidFill>
                  <a:srgbClr val="282828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None/>
              <a:defRPr lang="en-US" sz="1867" dirty="0" smtClean="0">
                <a:solidFill>
                  <a:srgbClr val="282828"/>
                </a:solidFill>
              </a:defRPr>
            </a:lvl2pPr>
            <a:lvl3pPr marL="380990" indent="-380990">
              <a:buFont typeface="Arial" panose="020B0604020202020204" pitchFamily="34" charset="0"/>
              <a:buChar char="•"/>
              <a:defRPr lang="en-US" dirty="0" smtClean="0"/>
            </a:lvl3pPr>
            <a:lvl4pPr>
              <a:defRPr sz="1867"/>
            </a:lvl4pPr>
            <a:lvl5pPr>
              <a:defRPr sz="1867"/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FF008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</a:t>
            </a:r>
            <a:br>
              <a:rPr lang="en-US" dirty="0"/>
            </a:br>
            <a:r>
              <a:rPr lang="en-US" dirty="0"/>
              <a:t>firstname.lastname@email.fi</a:t>
            </a:r>
            <a:br>
              <a:rPr lang="en-US" dirty="0"/>
            </a:br>
            <a:r>
              <a:rPr lang="en-US" dirty="0"/>
              <a:t>Twitter: @username</a:t>
            </a:r>
          </a:p>
          <a:p>
            <a:pPr lvl="1"/>
            <a:endParaRPr lang="en-US" dirty="0"/>
          </a:p>
        </p:txBody>
      </p:sp>
      <p:sp>
        <p:nvSpPr>
          <p:cNvPr id="5" name="Freeform: Shape 4">
            <a:hlinkClick r:id="rId2"/>
            <a:extLst>
              <a:ext uri="{FF2B5EF4-FFF2-40B4-BE49-F238E27FC236}">
                <a16:creationId xmlns:a16="http://schemas.microsoft.com/office/drawing/2014/main" id="{ED44B3A2-1854-4596-8B89-AF29B22D9A22}"/>
              </a:ext>
            </a:extLst>
          </p:cNvPr>
          <p:cNvSpPr>
            <a:spLocks noChangeAspect="1"/>
          </p:cNvSpPr>
          <p:nvPr/>
        </p:nvSpPr>
        <p:spPr>
          <a:xfrm>
            <a:off x="11380410" y="6278897"/>
            <a:ext cx="360000" cy="360000"/>
          </a:xfrm>
          <a:custGeom>
            <a:avLst/>
            <a:gdLst/>
            <a:ahLst/>
            <a:cxnLst/>
            <a:rect l="0" t="0" r="0" b="0"/>
            <a:pathLst>
              <a:path w="289687" h="289687">
                <a:moveTo>
                  <a:pt x="245176" y="38"/>
                </a:moveTo>
                <a:lnTo>
                  <a:pt x="48188" y="38"/>
                </a:lnTo>
                <a:cubicBezTo>
                  <a:pt x="22589" y="38"/>
                  <a:pt x="38" y="18637"/>
                  <a:pt x="38" y="44237"/>
                </a:cubicBezTo>
                <a:lnTo>
                  <a:pt x="38" y="241224"/>
                </a:lnTo>
                <a:cubicBezTo>
                  <a:pt x="38" y="266823"/>
                  <a:pt x="22589" y="289726"/>
                  <a:pt x="48188" y="289726"/>
                </a:cubicBezTo>
                <a:lnTo>
                  <a:pt x="170156" y="289726"/>
                </a:lnTo>
                <a:cubicBezTo>
                  <a:pt x="169928" y="251757"/>
                  <a:pt x="170211" y="209475"/>
                  <a:pt x="170026" y="172735"/>
                </a:cubicBezTo>
                <a:cubicBezTo>
                  <a:pt x="162247" y="172656"/>
                  <a:pt x="154461" y="172254"/>
                  <a:pt x="146681" y="172134"/>
                </a:cubicBezTo>
                <a:cubicBezTo>
                  <a:pt x="146710" y="159150"/>
                  <a:pt x="146693" y="145896"/>
                  <a:pt x="146698" y="132913"/>
                </a:cubicBezTo>
                <a:cubicBezTo>
                  <a:pt x="154473" y="132817"/>
                  <a:pt x="162252" y="132799"/>
                  <a:pt x="170026" y="132725"/>
                </a:cubicBezTo>
                <a:cubicBezTo>
                  <a:pt x="170264" y="120099"/>
                  <a:pt x="169789" y="107395"/>
                  <a:pt x="170275" y="94780"/>
                </a:cubicBezTo>
                <a:cubicBezTo>
                  <a:pt x="171051" y="84792"/>
                  <a:pt x="174859" y="74697"/>
                  <a:pt x="182327" y="67796"/>
                </a:cubicBezTo>
                <a:cubicBezTo>
                  <a:pt x="191368" y="59191"/>
                  <a:pt x="204224" y="56267"/>
                  <a:pt x="216349" y="55905"/>
                </a:cubicBezTo>
                <a:cubicBezTo>
                  <a:pt x="229169" y="55790"/>
                  <a:pt x="241990" y="55851"/>
                  <a:pt x="254817" y="55857"/>
                </a:cubicBezTo>
                <a:cubicBezTo>
                  <a:pt x="254867" y="69385"/>
                  <a:pt x="254867" y="82915"/>
                  <a:pt x="254811" y="96443"/>
                </a:cubicBezTo>
                <a:cubicBezTo>
                  <a:pt x="246522" y="96429"/>
                  <a:pt x="238228" y="96459"/>
                  <a:pt x="229939" y="96425"/>
                </a:cubicBezTo>
                <a:cubicBezTo>
                  <a:pt x="224688" y="96097"/>
                  <a:pt x="219290" y="100080"/>
                  <a:pt x="218335" y="105291"/>
                </a:cubicBezTo>
                <a:cubicBezTo>
                  <a:pt x="218210" y="114344"/>
                  <a:pt x="218290" y="123401"/>
                  <a:pt x="218294" y="132451"/>
                </a:cubicBezTo>
                <a:cubicBezTo>
                  <a:pt x="230448" y="132503"/>
                  <a:pt x="242606" y="132437"/>
                  <a:pt x="254760" y="132482"/>
                </a:cubicBezTo>
                <a:cubicBezTo>
                  <a:pt x="253871" y="145581"/>
                  <a:pt x="252242" y="158616"/>
                  <a:pt x="250341" y="171602"/>
                </a:cubicBezTo>
                <a:cubicBezTo>
                  <a:pt x="239603" y="171698"/>
                  <a:pt x="228857" y="172667"/>
                  <a:pt x="218125" y="172728"/>
                </a:cubicBezTo>
                <a:cubicBezTo>
                  <a:pt x="218034" y="209457"/>
                  <a:pt x="218153" y="251756"/>
                  <a:pt x="218060" y="289725"/>
                </a:cubicBezTo>
                <a:lnTo>
                  <a:pt x="245175" y="289725"/>
                </a:lnTo>
                <a:cubicBezTo>
                  <a:pt x="270774" y="289725"/>
                  <a:pt x="289725" y="266823"/>
                  <a:pt x="289725" y="241223"/>
                </a:cubicBezTo>
                <a:lnTo>
                  <a:pt x="289725" y="44237"/>
                </a:lnTo>
                <a:cubicBezTo>
                  <a:pt x="289726" y="18637"/>
                  <a:pt x="270775" y="38"/>
                  <a:pt x="245176" y="38"/>
                </a:cubicBezTo>
                <a:close/>
              </a:path>
            </a:pathLst>
          </a:custGeom>
          <a:solidFill>
            <a:srgbClr val="282828"/>
          </a:solidFill>
          <a:ln w="688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: Shape 5">
            <a:hlinkClick r:id="rId3"/>
            <a:extLst>
              <a:ext uri="{FF2B5EF4-FFF2-40B4-BE49-F238E27FC236}">
                <a16:creationId xmlns:a16="http://schemas.microsoft.com/office/drawing/2014/main" id="{49612D24-59F4-4BFD-BEBD-C8A88FD1FE38}"/>
              </a:ext>
            </a:extLst>
          </p:cNvPr>
          <p:cNvSpPr/>
          <p:nvPr/>
        </p:nvSpPr>
        <p:spPr>
          <a:xfrm>
            <a:off x="10792236" y="6278544"/>
            <a:ext cx="360706" cy="360706"/>
          </a:xfrm>
          <a:custGeom>
            <a:avLst/>
            <a:gdLst/>
            <a:ahLst/>
            <a:cxnLst/>
            <a:rect l="0" t="0" r="0" b="0"/>
            <a:pathLst>
              <a:path w="360705" h="360705">
                <a:moveTo>
                  <a:pt x="324529" y="529"/>
                </a:moveTo>
                <a:lnTo>
                  <a:pt x="36529" y="529"/>
                </a:lnTo>
                <a:cubicBezTo>
                  <a:pt x="16729" y="529"/>
                  <a:pt x="529" y="16729"/>
                  <a:pt x="529" y="36529"/>
                </a:cubicBezTo>
                <a:lnTo>
                  <a:pt x="529" y="324529"/>
                </a:lnTo>
                <a:cubicBezTo>
                  <a:pt x="529" y="344329"/>
                  <a:pt x="16729" y="360529"/>
                  <a:pt x="36529" y="360529"/>
                </a:cubicBezTo>
                <a:lnTo>
                  <a:pt x="324529" y="360529"/>
                </a:lnTo>
                <a:cubicBezTo>
                  <a:pt x="344329" y="360529"/>
                  <a:pt x="360529" y="344329"/>
                  <a:pt x="360529" y="324529"/>
                </a:cubicBezTo>
                <a:lnTo>
                  <a:pt x="360529" y="36529"/>
                </a:lnTo>
                <a:cubicBezTo>
                  <a:pt x="360529" y="16729"/>
                  <a:pt x="344329" y="529"/>
                  <a:pt x="324529" y="529"/>
                </a:cubicBezTo>
                <a:close/>
                <a:moveTo>
                  <a:pt x="108529" y="306529"/>
                </a:moveTo>
                <a:lnTo>
                  <a:pt x="54529" y="306529"/>
                </a:lnTo>
                <a:lnTo>
                  <a:pt x="54529" y="144529"/>
                </a:lnTo>
                <a:lnTo>
                  <a:pt x="108529" y="144529"/>
                </a:lnTo>
                <a:lnTo>
                  <a:pt x="108529" y="306529"/>
                </a:lnTo>
                <a:close/>
                <a:moveTo>
                  <a:pt x="81529" y="113929"/>
                </a:moveTo>
                <a:cubicBezTo>
                  <a:pt x="63529" y="113929"/>
                  <a:pt x="49129" y="99529"/>
                  <a:pt x="49129" y="81529"/>
                </a:cubicBezTo>
                <a:cubicBezTo>
                  <a:pt x="49129" y="63529"/>
                  <a:pt x="63529" y="49129"/>
                  <a:pt x="81529" y="49129"/>
                </a:cubicBezTo>
                <a:cubicBezTo>
                  <a:pt x="99529" y="49129"/>
                  <a:pt x="113929" y="63529"/>
                  <a:pt x="113929" y="81529"/>
                </a:cubicBezTo>
                <a:cubicBezTo>
                  <a:pt x="113929" y="99529"/>
                  <a:pt x="99529" y="113929"/>
                  <a:pt x="81529" y="113929"/>
                </a:cubicBezTo>
                <a:close/>
                <a:moveTo>
                  <a:pt x="306529" y="306529"/>
                </a:moveTo>
                <a:lnTo>
                  <a:pt x="252529" y="306529"/>
                </a:lnTo>
                <a:lnTo>
                  <a:pt x="252529" y="211129"/>
                </a:lnTo>
                <a:cubicBezTo>
                  <a:pt x="252529" y="196730"/>
                  <a:pt x="239929" y="184129"/>
                  <a:pt x="225529" y="184129"/>
                </a:cubicBezTo>
                <a:cubicBezTo>
                  <a:pt x="211129" y="184129"/>
                  <a:pt x="198529" y="196730"/>
                  <a:pt x="198529" y="211129"/>
                </a:cubicBezTo>
                <a:lnTo>
                  <a:pt x="198529" y="306529"/>
                </a:lnTo>
                <a:lnTo>
                  <a:pt x="144529" y="306529"/>
                </a:lnTo>
                <a:lnTo>
                  <a:pt x="144529" y="144529"/>
                </a:lnTo>
                <a:lnTo>
                  <a:pt x="198529" y="144529"/>
                </a:lnTo>
                <a:lnTo>
                  <a:pt x="198529" y="166129"/>
                </a:lnTo>
                <a:cubicBezTo>
                  <a:pt x="207529" y="151729"/>
                  <a:pt x="227329" y="140929"/>
                  <a:pt x="243529" y="140929"/>
                </a:cubicBezTo>
                <a:cubicBezTo>
                  <a:pt x="277729" y="140929"/>
                  <a:pt x="306529" y="169729"/>
                  <a:pt x="306529" y="203929"/>
                </a:cubicBezTo>
                <a:lnTo>
                  <a:pt x="306529" y="306529"/>
                </a:ln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: Shape 7">
            <a:hlinkClick r:id="rId4"/>
            <a:extLst>
              <a:ext uri="{FF2B5EF4-FFF2-40B4-BE49-F238E27FC236}">
                <a16:creationId xmlns:a16="http://schemas.microsoft.com/office/drawing/2014/main" id="{8FADDC1E-584F-48F8-8E4C-90A42740900E}"/>
              </a:ext>
            </a:extLst>
          </p:cNvPr>
          <p:cNvSpPr>
            <a:spLocks noChangeAspect="1"/>
          </p:cNvSpPr>
          <p:nvPr/>
        </p:nvSpPr>
        <p:spPr>
          <a:xfrm>
            <a:off x="10139172" y="6278897"/>
            <a:ext cx="425597" cy="360000"/>
          </a:xfrm>
          <a:custGeom>
            <a:avLst/>
            <a:gdLst/>
            <a:ahLst/>
            <a:cxnLst/>
            <a:rect l="0" t="0" r="0" b="0"/>
            <a:pathLst>
              <a:path w="360661" h="305073">
                <a:moveTo>
                  <a:pt x="349679" y="43543"/>
                </a:moveTo>
                <a:cubicBezTo>
                  <a:pt x="347905" y="44062"/>
                  <a:pt x="346131" y="44544"/>
                  <a:pt x="344358" y="44993"/>
                </a:cubicBezTo>
                <a:cubicBezTo>
                  <a:pt x="333516" y="47731"/>
                  <a:pt x="332519" y="44119"/>
                  <a:pt x="340369" y="36148"/>
                </a:cubicBezTo>
                <a:cubicBezTo>
                  <a:pt x="343884" y="32577"/>
                  <a:pt x="346990" y="28692"/>
                  <a:pt x="349688" y="24497"/>
                </a:cubicBezTo>
                <a:cubicBezTo>
                  <a:pt x="355734" y="15088"/>
                  <a:pt x="350490" y="10985"/>
                  <a:pt x="340203" y="15380"/>
                </a:cubicBezTo>
                <a:cubicBezTo>
                  <a:pt x="336533" y="16948"/>
                  <a:pt x="332803" y="18369"/>
                  <a:pt x="329021" y="19637"/>
                </a:cubicBezTo>
                <a:cubicBezTo>
                  <a:pt x="318421" y="23196"/>
                  <a:pt x="303380" y="17827"/>
                  <a:pt x="293935" y="11836"/>
                </a:cubicBezTo>
                <a:cubicBezTo>
                  <a:pt x="282012" y="4275"/>
                  <a:pt x="268461" y="496"/>
                  <a:pt x="253278" y="496"/>
                </a:cubicBezTo>
                <a:cubicBezTo>
                  <a:pt x="232011" y="496"/>
                  <a:pt x="213884" y="7997"/>
                  <a:pt x="198886" y="22986"/>
                </a:cubicBezTo>
                <a:cubicBezTo>
                  <a:pt x="183893" y="37983"/>
                  <a:pt x="176393" y="56115"/>
                  <a:pt x="176393" y="77377"/>
                </a:cubicBezTo>
                <a:cubicBezTo>
                  <a:pt x="176393" y="80285"/>
                  <a:pt x="176559" y="83237"/>
                  <a:pt x="176887" y="86230"/>
                </a:cubicBezTo>
                <a:cubicBezTo>
                  <a:pt x="177426" y="91102"/>
                  <a:pt x="169221" y="94634"/>
                  <a:pt x="158148" y="93070"/>
                </a:cubicBezTo>
                <a:cubicBezTo>
                  <a:pt x="134196" y="89688"/>
                  <a:pt x="111439" y="82431"/>
                  <a:pt x="89873" y="71305"/>
                </a:cubicBezTo>
                <a:cubicBezTo>
                  <a:pt x="68485" y="60273"/>
                  <a:pt x="49608" y="46390"/>
                  <a:pt x="33246" y="29655"/>
                </a:cubicBezTo>
                <a:cubicBezTo>
                  <a:pt x="25424" y="21657"/>
                  <a:pt x="14846" y="22346"/>
                  <a:pt x="11926" y="33143"/>
                </a:cubicBezTo>
                <a:cubicBezTo>
                  <a:pt x="10176" y="39615"/>
                  <a:pt x="9306" y="46345"/>
                  <a:pt x="9306" y="53336"/>
                </a:cubicBezTo>
                <a:cubicBezTo>
                  <a:pt x="9306" y="66511"/>
                  <a:pt x="12400" y="78729"/>
                  <a:pt x="18588" y="89993"/>
                </a:cubicBezTo>
                <a:cubicBezTo>
                  <a:pt x="21666" y="95598"/>
                  <a:pt x="25271" y="100672"/>
                  <a:pt x="29410" y="105213"/>
                </a:cubicBezTo>
                <a:cubicBezTo>
                  <a:pt x="36373" y="112855"/>
                  <a:pt x="35307" y="117290"/>
                  <a:pt x="25616" y="114573"/>
                </a:cubicBezTo>
                <a:cubicBezTo>
                  <a:pt x="15928" y="111855"/>
                  <a:pt x="8829" y="107821"/>
                  <a:pt x="8829" y="108085"/>
                </a:cubicBezTo>
                <a:cubicBezTo>
                  <a:pt x="8829" y="108348"/>
                  <a:pt x="8829" y="108563"/>
                  <a:pt x="8829" y="108563"/>
                </a:cubicBezTo>
                <a:cubicBezTo>
                  <a:pt x="8829" y="127124"/>
                  <a:pt x="14657" y="143433"/>
                  <a:pt x="26320" y="157474"/>
                </a:cubicBezTo>
                <a:cubicBezTo>
                  <a:pt x="33505" y="166125"/>
                  <a:pt x="41852" y="172807"/>
                  <a:pt x="51358" y="177514"/>
                </a:cubicBezTo>
                <a:cubicBezTo>
                  <a:pt x="61381" y="182479"/>
                  <a:pt x="66051" y="185248"/>
                  <a:pt x="60446" y="185974"/>
                </a:cubicBezTo>
                <a:cubicBezTo>
                  <a:pt x="57064" y="186411"/>
                  <a:pt x="53662" y="186630"/>
                  <a:pt x="50240" y="186630"/>
                </a:cubicBezTo>
                <a:cubicBezTo>
                  <a:pt x="47924" y="186630"/>
                  <a:pt x="45494" y="186524"/>
                  <a:pt x="42958" y="186310"/>
                </a:cubicBezTo>
                <a:cubicBezTo>
                  <a:pt x="38949" y="185970"/>
                  <a:pt x="38228" y="194325"/>
                  <a:pt x="44307" y="203713"/>
                </a:cubicBezTo>
                <a:cubicBezTo>
                  <a:pt x="49139" y="211173"/>
                  <a:pt x="55323" y="217738"/>
                  <a:pt x="62856" y="223408"/>
                </a:cubicBezTo>
                <a:cubicBezTo>
                  <a:pt x="70519" y="229180"/>
                  <a:pt x="78777" y="233322"/>
                  <a:pt x="87618" y="235846"/>
                </a:cubicBezTo>
                <a:cubicBezTo>
                  <a:pt x="98375" y="238912"/>
                  <a:pt x="100533" y="244497"/>
                  <a:pt x="90942" y="250248"/>
                </a:cubicBezTo>
                <a:cubicBezTo>
                  <a:pt x="67210" y="264488"/>
                  <a:pt x="40945" y="271607"/>
                  <a:pt x="12154" y="271607"/>
                </a:cubicBezTo>
                <a:cubicBezTo>
                  <a:pt x="8910" y="271607"/>
                  <a:pt x="5816" y="271535"/>
                  <a:pt x="2860" y="271393"/>
                </a:cubicBezTo>
                <a:cubicBezTo>
                  <a:pt x="-2272" y="271146"/>
                  <a:pt x="1171" y="275665"/>
                  <a:pt x="11077" y="280854"/>
                </a:cubicBezTo>
                <a:cubicBezTo>
                  <a:pt x="42031" y="297066"/>
                  <a:pt x="75552" y="305166"/>
                  <a:pt x="111646" y="305166"/>
                </a:cubicBezTo>
                <a:cubicBezTo>
                  <a:pt x="138936" y="305166"/>
                  <a:pt x="164564" y="300845"/>
                  <a:pt x="188528" y="292198"/>
                </a:cubicBezTo>
                <a:cubicBezTo>
                  <a:pt x="212483" y="283551"/>
                  <a:pt x="232956" y="271963"/>
                  <a:pt x="249933" y="257444"/>
                </a:cubicBezTo>
                <a:cubicBezTo>
                  <a:pt x="266911" y="242925"/>
                  <a:pt x="281552" y="226227"/>
                  <a:pt x="293851" y="207341"/>
                </a:cubicBezTo>
                <a:cubicBezTo>
                  <a:pt x="306148" y="188457"/>
                  <a:pt x="315308" y="168741"/>
                  <a:pt x="321343" y="148196"/>
                </a:cubicBezTo>
                <a:cubicBezTo>
                  <a:pt x="327369" y="127646"/>
                  <a:pt x="330387" y="107056"/>
                  <a:pt x="330387" y="86425"/>
                </a:cubicBezTo>
                <a:cubicBezTo>
                  <a:pt x="330387" y="84566"/>
                  <a:pt x="330371" y="82897"/>
                  <a:pt x="330342" y="81428"/>
                </a:cubicBezTo>
                <a:cubicBezTo>
                  <a:pt x="330286" y="78665"/>
                  <a:pt x="337592" y="71189"/>
                  <a:pt x="345748" y="63539"/>
                </a:cubicBezTo>
                <a:cubicBezTo>
                  <a:pt x="349430" y="60084"/>
                  <a:pt x="352941" y="56459"/>
                  <a:pt x="356295" y="52657"/>
                </a:cubicBezTo>
                <a:cubicBezTo>
                  <a:pt x="363693" y="44260"/>
                  <a:pt x="360416" y="40413"/>
                  <a:pt x="349679" y="43543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: Shape 8">
            <a:hlinkClick r:id="rId5"/>
            <a:extLst>
              <a:ext uri="{FF2B5EF4-FFF2-40B4-BE49-F238E27FC236}">
                <a16:creationId xmlns:a16="http://schemas.microsoft.com/office/drawing/2014/main" id="{D2686A36-C9BE-429C-99C8-3890A3659761}"/>
              </a:ext>
            </a:extLst>
          </p:cNvPr>
          <p:cNvSpPr>
            <a:spLocks noChangeAspect="1"/>
          </p:cNvSpPr>
          <p:nvPr/>
        </p:nvSpPr>
        <p:spPr>
          <a:xfrm>
            <a:off x="9407115" y="6278897"/>
            <a:ext cx="504590" cy="360000"/>
          </a:xfrm>
          <a:custGeom>
            <a:avLst/>
            <a:gdLst/>
            <a:ahLst/>
            <a:cxnLst/>
            <a:rect l="0" t="0" r="0" b="0"/>
            <a:pathLst>
              <a:path w="360703" h="257343">
                <a:moveTo>
                  <a:pt x="360063" y="98894"/>
                </a:moveTo>
                <a:cubicBezTo>
                  <a:pt x="359932" y="91668"/>
                  <a:pt x="359359" y="82531"/>
                  <a:pt x="358359" y="71493"/>
                </a:cubicBezTo>
                <a:cubicBezTo>
                  <a:pt x="357353" y="60448"/>
                  <a:pt x="355913" y="50578"/>
                  <a:pt x="354042" y="41881"/>
                </a:cubicBezTo>
                <a:cubicBezTo>
                  <a:pt x="351900" y="32112"/>
                  <a:pt x="347249" y="23881"/>
                  <a:pt x="340090" y="17189"/>
                </a:cubicBezTo>
                <a:cubicBezTo>
                  <a:pt x="332932" y="10496"/>
                  <a:pt x="324600" y="6616"/>
                  <a:pt x="315095" y="5544"/>
                </a:cubicBezTo>
                <a:cubicBezTo>
                  <a:pt x="285382" y="2201"/>
                  <a:pt x="240483" y="527"/>
                  <a:pt x="180395" y="527"/>
                </a:cubicBezTo>
                <a:cubicBezTo>
                  <a:pt x="120307" y="527"/>
                  <a:pt x="75407" y="2201"/>
                  <a:pt x="45696" y="5544"/>
                </a:cubicBezTo>
                <a:cubicBezTo>
                  <a:pt x="36193" y="6616"/>
                  <a:pt x="27894" y="10496"/>
                  <a:pt x="20803" y="17189"/>
                </a:cubicBezTo>
                <a:cubicBezTo>
                  <a:pt x="13709" y="23879"/>
                  <a:pt x="9091" y="32110"/>
                  <a:pt x="6950" y="41881"/>
                </a:cubicBezTo>
                <a:cubicBezTo>
                  <a:pt x="4944" y="50581"/>
                  <a:pt x="3437" y="60450"/>
                  <a:pt x="2434" y="71493"/>
                </a:cubicBezTo>
                <a:cubicBezTo>
                  <a:pt x="1432" y="82531"/>
                  <a:pt x="862" y="91664"/>
                  <a:pt x="729" y="98894"/>
                </a:cubicBezTo>
                <a:cubicBezTo>
                  <a:pt x="593" y="106121"/>
                  <a:pt x="527" y="116157"/>
                  <a:pt x="527" y="129006"/>
                </a:cubicBezTo>
                <a:cubicBezTo>
                  <a:pt x="527" y="141853"/>
                  <a:pt x="593" y="151893"/>
                  <a:pt x="730" y="159118"/>
                </a:cubicBezTo>
                <a:cubicBezTo>
                  <a:pt x="863" y="166349"/>
                  <a:pt x="1432" y="175480"/>
                  <a:pt x="2434" y="186518"/>
                </a:cubicBezTo>
                <a:cubicBezTo>
                  <a:pt x="3438" y="197562"/>
                  <a:pt x="4877" y="207432"/>
                  <a:pt x="6751" y="216131"/>
                </a:cubicBezTo>
                <a:cubicBezTo>
                  <a:pt x="8892" y="225902"/>
                  <a:pt x="13542" y="234132"/>
                  <a:pt x="20702" y="240821"/>
                </a:cubicBezTo>
                <a:cubicBezTo>
                  <a:pt x="27863" y="247513"/>
                  <a:pt x="36196" y="251393"/>
                  <a:pt x="45697" y="252465"/>
                </a:cubicBezTo>
                <a:cubicBezTo>
                  <a:pt x="75407" y="255812"/>
                  <a:pt x="120305" y="257484"/>
                  <a:pt x="180396" y="257484"/>
                </a:cubicBezTo>
                <a:cubicBezTo>
                  <a:pt x="240489" y="257484"/>
                  <a:pt x="285383" y="255812"/>
                  <a:pt x="315096" y="252465"/>
                </a:cubicBezTo>
                <a:cubicBezTo>
                  <a:pt x="324600" y="251394"/>
                  <a:pt x="332896" y="247513"/>
                  <a:pt x="339990" y="240821"/>
                </a:cubicBezTo>
                <a:cubicBezTo>
                  <a:pt x="347084" y="234132"/>
                  <a:pt x="351698" y="225897"/>
                  <a:pt x="353840" y="216131"/>
                </a:cubicBezTo>
                <a:cubicBezTo>
                  <a:pt x="355847" y="207432"/>
                  <a:pt x="357353" y="197562"/>
                  <a:pt x="358359" y="186518"/>
                </a:cubicBezTo>
                <a:cubicBezTo>
                  <a:pt x="359359" y="175481"/>
                  <a:pt x="359928" y="166345"/>
                  <a:pt x="360063" y="159118"/>
                </a:cubicBezTo>
                <a:cubicBezTo>
                  <a:pt x="360197" y="151893"/>
                  <a:pt x="360264" y="141853"/>
                  <a:pt x="360264" y="129006"/>
                </a:cubicBezTo>
                <a:cubicBezTo>
                  <a:pt x="360264" y="116157"/>
                  <a:pt x="360198" y="106121"/>
                  <a:pt x="360063" y="98894"/>
                </a:cubicBezTo>
                <a:close/>
                <a:moveTo>
                  <a:pt x="251461" y="139847"/>
                </a:moveTo>
                <a:lnTo>
                  <a:pt x="148680" y="204083"/>
                </a:lnTo>
                <a:cubicBezTo>
                  <a:pt x="146805" y="205422"/>
                  <a:pt x="144528" y="206090"/>
                  <a:pt x="141853" y="206090"/>
                </a:cubicBezTo>
                <a:cubicBezTo>
                  <a:pt x="139847" y="206090"/>
                  <a:pt x="137772" y="205553"/>
                  <a:pt x="135631" y="204483"/>
                </a:cubicBezTo>
                <a:cubicBezTo>
                  <a:pt x="131216" y="202077"/>
                  <a:pt x="129009" y="198328"/>
                  <a:pt x="129009" y="193243"/>
                </a:cubicBezTo>
                <a:lnTo>
                  <a:pt x="129009" y="64769"/>
                </a:lnTo>
                <a:cubicBezTo>
                  <a:pt x="129009" y="59686"/>
                  <a:pt x="131216" y="55937"/>
                  <a:pt x="135631" y="53529"/>
                </a:cubicBezTo>
                <a:cubicBezTo>
                  <a:pt x="140183" y="51116"/>
                  <a:pt x="144531" y="51251"/>
                  <a:pt x="148680" y="53930"/>
                </a:cubicBezTo>
                <a:lnTo>
                  <a:pt x="251461" y="118168"/>
                </a:lnTo>
                <a:cubicBezTo>
                  <a:pt x="255475" y="120439"/>
                  <a:pt x="257482" y="124054"/>
                  <a:pt x="257482" y="129007"/>
                </a:cubicBezTo>
                <a:cubicBezTo>
                  <a:pt x="257482" y="133957"/>
                  <a:pt x="255474" y="137573"/>
                  <a:pt x="251461" y="139847"/>
                </a:cubicBezTo>
                <a:close/>
              </a:path>
            </a:pathLst>
          </a:custGeom>
          <a:solidFill>
            <a:srgbClr val="282828"/>
          </a:solidFill>
          <a:ln w="9525" cap="flat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7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698478"/>
            <a:ext cx="10728000" cy="6875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i-FI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12000" y="284478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tx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06F8E0F-EBA6-49CC-9932-7AB8479D2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000" y="1656000"/>
            <a:ext cx="10728000" cy="4140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rgbClr val="828282"/>
                </a:solidFill>
              </a:defRPr>
            </a:lvl1pPr>
            <a:lvl2pPr marL="503987" indent="0">
              <a:buFontTx/>
              <a:buNone/>
              <a:defRPr/>
            </a:lvl2pPr>
            <a:lvl3pPr marL="983975" indent="0">
              <a:buFontTx/>
              <a:buNone/>
              <a:defRPr/>
            </a:lvl3pPr>
            <a:lvl4pPr marL="1463963" indent="0">
              <a:buFontTx/>
              <a:buNone/>
              <a:defRPr/>
            </a:lvl4pPr>
            <a:lvl5pPr marL="1943951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5E8FB8-A2AB-48B8-A4D5-BCBE0A0F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00" y="2070000"/>
            <a:ext cx="10728000" cy="4338000"/>
          </a:xfrm>
        </p:spPr>
        <p:txBody>
          <a:bodyPr lIns="0" tIns="0" rIns="0" bIns="0"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  <a:lvl6pPr>
              <a:buClr>
                <a:schemeClr val="tx1"/>
              </a:buClr>
              <a:defRPr/>
            </a:lvl6pPr>
            <a:lvl7pPr>
              <a:buClr>
                <a:schemeClr val="tx1"/>
              </a:buClr>
              <a:defRPr/>
            </a:lvl7pPr>
            <a:lvl8pPr>
              <a:buClr>
                <a:schemeClr val="tx1"/>
              </a:buClr>
              <a:defRPr/>
            </a:lvl8pPr>
            <a:lvl9pPr>
              <a:buClr>
                <a:schemeClr val="tx1"/>
              </a:buClr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0893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8">
            <a:extLst>
              <a:ext uri="{FF2B5EF4-FFF2-40B4-BE49-F238E27FC236}">
                <a16:creationId xmlns:a16="http://schemas.microsoft.com/office/drawing/2014/main" id="{6F876194-D644-4A62-88A2-CDD61C11F908}"/>
              </a:ext>
            </a:extLst>
          </p:cNvPr>
          <p:cNvGrpSpPr>
            <a:grpSpLocks noChangeAspect="1"/>
          </p:cNvGrpSpPr>
          <p:nvPr/>
        </p:nvGrpSpPr>
        <p:grpSpPr>
          <a:xfrm>
            <a:off x="5259225" y="2333919"/>
            <a:ext cx="1674000" cy="202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160F9F7-7231-48C0-86F5-37EBD62FA004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61729F1-E7FF-4F83-9561-401149307AA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CD4EFFC-CA13-4132-9D16-72E4B95A9594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666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12" name="Graphic 8">
            <a:extLst>
              <a:ext uri="{FF2B5EF4-FFF2-40B4-BE49-F238E27FC236}">
                <a16:creationId xmlns:a16="http://schemas.microsoft.com/office/drawing/2014/main" id="{D8963180-C058-4FFE-A9B3-F9BB76E651D0}"/>
              </a:ext>
            </a:extLst>
          </p:cNvPr>
          <p:cNvGrpSpPr/>
          <p:nvPr/>
        </p:nvGrpSpPr>
        <p:grpSpPr bwMode="black">
          <a:xfrm>
            <a:off x="799364" y="802115"/>
            <a:ext cx="1080000" cy="1309091"/>
            <a:chOff x="1485182" y="561475"/>
            <a:chExt cx="1080000" cy="1309091"/>
          </a:xfrm>
          <a:solidFill>
            <a:srgbClr val="FFFFF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9AFE54-B2C4-4920-BA4F-FA6C13D80076}"/>
                </a:ext>
              </a:extLst>
            </p:cNvPr>
            <p:cNvSpPr/>
            <p:nvPr/>
          </p:nvSpPr>
          <p:spPr bwMode="black"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AE24742-1D0B-4A99-937E-5A3C1C3BF589}"/>
                </a:ext>
              </a:extLst>
            </p:cNvPr>
            <p:cNvSpPr/>
            <p:nvPr/>
          </p:nvSpPr>
          <p:spPr bwMode="black"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3BDC0-26AC-469B-A99E-6A283FFFED6F}"/>
                </a:ext>
              </a:extLst>
            </p:cNvPr>
            <p:cNvSpPr/>
            <p:nvPr/>
          </p:nvSpPr>
          <p:spPr bwMode="black"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AEFEDC8B-2455-427C-A65C-645AEE97A882}"/>
              </a:ext>
            </a:extLst>
          </p:cNvPr>
          <p:cNvGrpSpPr/>
          <p:nvPr/>
        </p:nvGrpSpPr>
        <p:grpSpPr bwMode="black">
          <a:xfrm rot="5400000">
            <a:off x="11143050" y="5652285"/>
            <a:ext cx="1309690" cy="252000"/>
            <a:chOff x="11143050" y="5652285"/>
            <a:chExt cx="1309690" cy="252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256CB4-F87C-4D26-8D5A-1511E0EAF9FC}"/>
                </a:ext>
              </a:extLst>
            </p:cNvPr>
            <p:cNvSpPr/>
            <p:nvPr/>
          </p:nvSpPr>
          <p:spPr bwMode="black">
            <a:xfrm>
              <a:off x="11381536" y="5650618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2" y="2162"/>
                    <a:pt x="124777" y="1340"/>
                  </a:cubicBezTo>
                  <a:cubicBezTo>
                    <a:pt x="193772" y="518"/>
                    <a:pt x="250370" y="55782"/>
                    <a:pt x="251193" y="124777"/>
                  </a:cubicBezTo>
                  <a:cubicBezTo>
                    <a:pt x="251204" y="125770"/>
                    <a:pt x="251204" y="126763"/>
                    <a:pt x="251193" y="127755"/>
                  </a:cubicBezTo>
                  <a:cubicBezTo>
                    <a:pt x="251193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4" y="164934"/>
                    <a:pt x="192754" y="12775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38EE5-906A-4106-B177-BF45136D8174}"/>
                </a:ext>
              </a:extLst>
            </p:cNvPr>
            <p:cNvSpPr/>
            <p:nvPr/>
          </p:nvSpPr>
          <p:spPr bwMode="black">
            <a:xfrm>
              <a:off x="11681709" y="5654965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163AD2-0C71-4BCE-B4FA-874C89CAC828}"/>
                </a:ext>
              </a:extLst>
            </p:cNvPr>
            <p:cNvSpPr/>
            <p:nvPr/>
          </p:nvSpPr>
          <p:spPr bwMode="black">
            <a:xfrm>
              <a:off x="11905137" y="5654965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8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1CA5CF7-7E97-4C7A-B092-A80A954C02A2}"/>
                </a:ext>
              </a:extLst>
            </p:cNvPr>
            <p:cNvSpPr/>
            <p:nvPr/>
          </p:nvSpPr>
          <p:spPr bwMode="black">
            <a:xfrm>
              <a:off x="12018643" y="5654965"/>
              <a:ext cx="198761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C9D9F1-7AA2-4BC9-96C5-AF72D270D82B}"/>
                </a:ext>
              </a:extLst>
            </p:cNvPr>
            <p:cNvSpPr/>
            <p:nvPr/>
          </p:nvSpPr>
          <p:spPr bwMode="black">
            <a:xfrm>
              <a:off x="12213837" y="5654965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3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596537-641C-418F-A58C-6AE158C90DE2}"/>
                </a:ext>
              </a:extLst>
            </p:cNvPr>
            <p:cNvSpPr/>
            <p:nvPr/>
          </p:nvSpPr>
          <p:spPr bwMode="black">
            <a:xfrm>
              <a:off x="11141719" y="5650954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3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970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 anchor="b"/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0" y="5814000"/>
            <a:ext cx="8615458" cy="5760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800" b="1" dirty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4" name="Graphic 4">
            <a:extLst>
              <a:ext uri="{FF2B5EF4-FFF2-40B4-BE49-F238E27FC236}">
                <a16:creationId xmlns:a16="http://schemas.microsoft.com/office/drawing/2014/main" id="{39C09006-2251-4576-8883-164CC426AB85}"/>
              </a:ext>
            </a:extLst>
          </p:cNvPr>
          <p:cNvGrpSpPr/>
          <p:nvPr/>
        </p:nvGrpSpPr>
        <p:grpSpPr>
          <a:xfrm rot="5400000">
            <a:off x="11142000" y="5652000"/>
            <a:ext cx="1309689" cy="252000"/>
            <a:chOff x="11142000" y="5652000"/>
            <a:chExt cx="1309689" cy="252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349D0A-521D-4F30-B230-397B82BBA166}"/>
                </a:ext>
              </a:extLst>
            </p:cNvPr>
            <p:cNvSpPr/>
            <p:nvPr/>
          </p:nvSpPr>
          <p:spPr>
            <a:xfrm>
              <a:off x="11380486" y="5650333"/>
              <a:ext cx="252000" cy="253775"/>
            </a:xfrm>
            <a:custGeom>
              <a:avLst/>
              <a:gdLst/>
              <a:ahLst/>
              <a:cxnLst/>
              <a:rect l="0" t="0" r="0" b="0"/>
              <a:pathLst>
                <a:path w="251999" h="253774">
                  <a:moveTo>
                    <a:pt x="1340" y="127755"/>
                  </a:moveTo>
                  <a:cubicBezTo>
                    <a:pt x="518" y="58760"/>
                    <a:pt x="55783" y="2162"/>
                    <a:pt x="124777" y="1340"/>
                  </a:cubicBezTo>
                  <a:cubicBezTo>
                    <a:pt x="193772" y="518"/>
                    <a:pt x="250371" y="55783"/>
                    <a:pt x="251192" y="124777"/>
                  </a:cubicBezTo>
                  <a:cubicBezTo>
                    <a:pt x="251205" y="125770"/>
                    <a:pt x="251205" y="126763"/>
                    <a:pt x="251192" y="127755"/>
                  </a:cubicBezTo>
                  <a:cubicBezTo>
                    <a:pt x="251192" y="197339"/>
                    <a:pt x="196338" y="253187"/>
                    <a:pt x="126098" y="253187"/>
                  </a:cubicBezTo>
                  <a:cubicBezTo>
                    <a:pt x="56532" y="253187"/>
                    <a:pt x="1340" y="197339"/>
                    <a:pt x="1340" y="127755"/>
                  </a:cubicBezTo>
                  <a:close/>
                  <a:moveTo>
                    <a:pt x="192665" y="127755"/>
                  </a:moveTo>
                  <a:cubicBezTo>
                    <a:pt x="192665" y="90310"/>
                    <a:pt x="163898" y="59538"/>
                    <a:pt x="126098" y="59538"/>
                  </a:cubicBezTo>
                  <a:cubicBezTo>
                    <a:pt x="88298" y="59538"/>
                    <a:pt x="60205" y="90399"/>
                    <a:pt x="60205" y="127755"/>
                  </a:cubicBezTo>
                  <a:cubicBezTo>
                    <a:pt x="60205" y="164899"/>
                    <a:pt x="87978" y="195653"/>
                    <a:pt x="126098" y="195653"/>
                  </a:cubicBezTo>
                  <a:cubicBezTo>
                    <a:pt x="164572" y="195653"/>
                    <a:pt x="192753" y="164934"/>
                    <a:pt x="192753" y="127755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4D9C08-4000-4BC8-9D39-C089CB336399}"/>
                </a:ext>
              </a:extLst>
            </p:cNvPr>
            <p:cNvSpPr/>
            <p:nvPr/>
          </p:nvSpPr>
          <p:spPr>
            <a:xfrm>
              <a:off x="11680658" y="5654680"/>
              <a:ext cx="166817" cy="246676"/>
            </a:xfrm>
            <a:custGeom>
              <a:avLst/>
              <a:gdLst/>
              <a:ahLst/>
              <a:cxnLst/>
              <a:rect l="0" t="0" r="0" b="0"/>
              <a:pathLst>
                <a:path w="166816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189639"/>
                  </a:lnTo>
                  <a:lnTo>
                    <a:pt x="166231" y="189639"/>
                  </a:lnTo>
                  <a:lnTo>
                    <a:pt x="166231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B932E4-D368-4FF6-B4A1-8AFB86362485}"/>
                </a:ext>
              </a:extLst>
            </p:cNvPr>
            <p:cNvSpPr/>
            <p:nvPr/>
          </p:nvSpPr>
          <p:spPr>
            <a:xfrm>
              <a:off x="11904086" y="5654680"/>
              <a:ext cx="60338" cy="246676"/>
            </a:xfrm>
            <a:custGeom>
              <a:avLst/>
              <a:gdLst/>
              <a:ahLst/>
              <a:cxnLst/>
              <a:rect l="0" t="0" r="0" b="0"/>
              <a:pathLst>
                <a:path w="60337" h="246676">
                  <a:moveTo>
                    <a:pt x="1331" y="1331"/>
                  </a:moveTo>
                  <a:lnTo>
                    <a:pt x="59894" y="1331"/>
                  </a:lnTo>
                  <a:lnTo>
                    <a:pt x="59894" y="245505"/>
                  </a:lnTo>
                  <a:lnTo>
                    <a:pt x="1331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0AD77B-0669-40B8-A43D-C3AF29D10FED}"/>
                </a:ext>
              </a:extLst>
            </p:cNvPr>
            <p:cNvSpPr/>
            <p:nvPr/>
          </p:nvSpPr>
          <p:spPr>
            <a:xfrm>
              <a:off x="12017593" y="5654680"/>
              <a:ext cx="198760" cy="246676"/>
            </a:xfrm>
            <a:custGeom>
              <a:avLst/>
              <a:gdLst/>
              <a:ahLst/>
              <a:cxnLst/>
              <a:rect l="0" t="0" r="0" b="0"/>
              <a:pathLst>
                <a:path w="198760" h="246676">
                  <a:moveTo>
                    <a:pt x="70542" y="57197"/>
                  </a:moveTo>
                  <a:lnTo>
                    <a:pt x="1331" y="57197"/>
                  </a:lnTo>
                  <a:lnTo>
                    <a:pt x="1331" y="1331"/>
                  </a:lnTo>
                  <a:lnTo>
                    <a:pt x="198352" y="1331"/>
                  </a:lnTo>
                  <a:lnTo>
                    <a:pt x="198352" y="57197"/>
                  </a:lnTo>
                  <a:lnTo>
                    <a:pt x="129141" y="57197"/>
                  </a:lnTo>
                  <a:lnTo>
                    <a:pt x="129141" y="245505"/>
                  </a:lnTo>
                  <a:lnTo>
                    <a:pt x="70578" y="2455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B9DAF56-8195-4429-A37A-DE1CEA62147B}"/>
                </a:ext>
              </a:extLst>
            </p:cNvPr>
            <p:cNvSpPr/>
            <p:nvPr/>
          </p:nvSpPr>
          <p:spPr>
            <a:xfrm>
              <a:off x="12212786" y="5654680"/>
              <a:ext cx="237803" cy="246676"/>
            </a:xfrm>
            <a:custGeom>
              <a:avLst/>
              <a:gdLst/>
              <a:ahLst/>
              <a:cxnLst/>
              <a:rect l="0" t="0" r="0" b="0"/>
              <a:pathLst>
                <a:path w="237802" h="246676">
                  <a:moveTo>
                    <a:pt x="91607" y="1331"/>
                  </a:moveTo>
                  <a:lnTo>
                    <a:pt x="147792" y="1331"/>
                  </a:lnTo>
                  <a:lnTo>
                    <a:pt x="238104" y="245505"/>
                  </a:lnTo>
                  <a:lnTo>
                    <a:pt x="178938" y="245505"/>
                  </a:lnTo>
                  <a:lnTo>
                    <a:pt x="166231" y="209036"/>
                  </a:lnTo>
                  <a:lnTo>
                    <a:pt x="72903" y="209036"/>
                  </a:lnTo>
                  <a:lnTo>
                    <a:pt x="60196" y="245505"/>
                  </a:lnTo>
                  <a:lnTo>
                    <a:pt x="1331" y="245505"/>
                  </a:lnTo>
                  <a:close/>
                  <a:moveTo>
                    <a:pt x="90933" y="158210"/>
                  </a:moveTo>
                  <a:lnTo>
                    <a:pt x="148467" y="158210"/>
                  </a:lnTo>
                  <a:lnTo>
                    <a:pt x="119735" y="76257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BE8D046-38D2-4BE9-B4BC-2B90D24331B9}"/>
                </a:ext>
              </a:extLst>
            </p:cNvPr>
            <p:cNvSpPr/>
            <p:nvPr/>
          </p:nvSpPr>
          <p:spPr>
            <a:xfrm>
              <a:off x="11140669" y="5650669"/>
              <a:ext cx="204084" cy="253775"/>
            </a:xfrm>
            <a:custGeom>
              <a:avLst/>
              <a:gdLst/>
              <a:ahLst/>
              <a:cxnLst/>
              <a:rect l="0" t="0" r="0" b="0"/>
              <a:pathLst>
                <a:path w="204084" h="253774">
                  <a:moveTo>
                    <a:pt x="1331" y="204031"/>
                  </a:moveTo>
                  <a:lnTo>
                    <a:pt x="39823" y="165610"/>
                  </a:lnTo>
                  <a:cubicBezTo>
                    <a:pt x="59344" y="189266"/>
                    <a:pt x="79717" y="198317"/>
                    <a:pt x="112371" y="198317"/>
                  </a:cubicBezTo>
                  <a:cubicBezTo>
                    <a:pt x="132105" y="198317"/>
                    <a:pt x="142806" y="188947"/>
                    <a:pt x="142806" y="175566"/>
                  </a:cubicBezTo>
                  <a:cubicBezTo>
                    <a:pt x="142806" y="159186"/>
                    <a:pt x="126834" y="155832"/>
                    <a:pt x="92299" y="147473"/>
                  </a:cubicBezTo>
                  <a:cubicBezTo>
                    <a:pt x="56806" y="139452"/>
                    <a:pt x="15386" y="126408"/>
                    <a:pt x="15386" y="76239"/>
                  </a:cubicBezTo>
                  <a:cubicBezTo>
                    <a:pt x="15386" y="33772"/>
                    <a:pt x="52512" y="1331"/>
                    <a:pt x="104686" y="1331"/>
                  </a:cubicBezTo>
                  <a:cubicBezTo>
                    <a:pt x="149496" y="1331"/>
                    <a:pt x="175779" y="16557"/>
                    <a:pt x="201866" y="44650"/>
                  </a:cubicBezTo>
                  <a:lnTo>
                    <a:pt x="166373" y="80143"/>
                  </a:lnTo>
                  <a:cubicBezTo>
                    <a:pt x="148751" y="60214"/>
                    <a:pt x="132069" y="52512"/>
                    <a:pt x="103338" y="52512"/>
                  </a:cubicBezTo>
                  <a:cubicBezTo>
                    <a:pt x="83604" y="52512"/>
                    <a:pt x="74251" y="63160"/>
                    <a:pt x="74251" y="74251"/>
                  </a:cubicBezTo>
                  <a:cubicBezTo>
                    <a:pt x="74251" y="89300"/>
                    <a:pt x="94322" y="92299"/>
                    <a:pt x="123746" y="99327"/>
                  </a:cubicBezTo>
                  <a:cubicBezTo>
                    <a:pt x="160197" y="107686"/>
                    <a:pt x="203357" y="120410"/>
                    <a:pt x="203357" y="172922"/>
                  </a:cubicBezTo>
                  <a:cubicBezTo>
                    <a:pt x="203357" y="219063"/>
                    <a:pt x="164315" y="252781"/>
                    <a:pt x="110365" y="252781"/>
                  </a:cubicBezTo>
                  <a:cubicBezTo>
                    <a:pt x="56185" y="252852"/>
                    <a:pt x="24401" y="231787"/>
                    <a:pt x="1331" y="204031"/>
                  </a:cubicBez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aphic 8">
            <a:extLst>
              <a:ext uri="{FF2B5EF4-FFF2-40B4-BE49-F238E27FC236}">
                <a16:creationId xmlns:a16="http://schemas.microsoft.com/office/drawing/2014/main" id="{55D292F4-0DF9-4A33-82B0-A72E0A25506B}"/>
              </a:ext>
            </a:extLst>
          </p:cNvPr>
          <p:cNvGrpSpPr/>
          <p:nvPr/>
        </p:nvGrpSpPr>
        <p:grpSpPr>
          <a:xfrm>
            <a:off x="799364" y="802115"/>
            <a:ext cx="1080000" cy="1309091"/>
            <a:chOff x="1485182" y="561475"/>
            <a:chExt cx="1080000" cy="1309091"/>
          </a:xfrm>
          <a:solidFill>
            <a:srgbClr val="282828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AA7510-A6C9-4373-917A-69F452FCAFEA}"/>
                </a:ext>
              </a:extLst>
            </p:cNvPr>
            <p:cNvSpPr/>
            <p:nvPr/>
          </p:nvSpPr>
          <p:spPr>
            <a:xfrm>
              <a:off x="1482727" y="1213566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BE3B68-2909-473D-B534-B7A9872464B8}"/>
                </a:ext>
              </a:extLst>
            </p:cNvPr>
            <p:cNvSpPr/>
            <p:nvPr/>
          </p:nvSpPr>
          <p:spPr>
            <a:xfrm>
              <a:off x="2235455" y="559020"/>
              <a:ext cx="330545" cy="657818"/>
            </a:xfrm>
            <a:custGeom>
              <a:avLst/>
              <a:gdLst/>
              <a:ahLst/>
              <a:cxnLst/>
              <a:rect l="0" t="0" r="0" b="0"/>
              <a:pathLst>
                <a:path w="330545" h="657818">
                  <a:moveTo>
                    <a:pt x="2455" y="2455"/>
                  </a:moveTo>
                  <a:lnTo>
                    <a:pt x="329727" y="2455"/>
                  </a:lnTo>
                  <a:lnTo>
                    <a:pt x="329727" y="657000"/>
                  </a:lnTo>
                  <a:lnTo>
                    <a:pt x="2455" y="6570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4C6FA6-1C48-4DEB-A871-42446E9E9B9B}"/>
                </a:ext>
              </a:extLst>
            </p:cNvPr>
            <p:cNvSpPr/>
            <p:nvPr/>
          </p:nvSpPr>
          <p:spPr>
            <a:xfrm>
              <a:off x="1859091" y="559020"/>
              <a:ext cx="330545" cy="1312364"/>
            </a:xfrm>
            <a:custGeom>
              <a:avLst/>
              <a:gdLst/>
              <a:ahLst/>
              <a:cxnLst/>
              <a:rect l="0" t="0" r="0" b="0"/>
              <a:pathLst>
                <a:path w="330545" h="1312363">
                  <a:moveTo>
                    <a:pt x="2455" y="2455"/>
                  </a:moveTo>
                  <a:lnTo>
                    <a:pt x="329727" y="2455"/>
                  </a:lnTo>
                  <a:lnTo>
                    <a:pt x="329727" y="1311546"/>
                  </a:lnTo>
                  <a:lnTo>
                    <a:pt x="2455" y="13115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7940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000" y="504000"/>
            <a:ext cx="6732000" cy="2817600"/>
          </a:xfrm>
        </p:spPr>
        <p:txBody>
          <a:bodyPr anchor="b"/>
          <a:lstStyle>
            <a:lvl1pPr>
              <a:lnSpc>
                <a:spcPct val="9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8ADBF-6EF3-4006-902A-14C47CDF0A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4068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000" y="3528000"/>
            <a:ext cx="6732000" cy="2888675"/>
          </a:xfr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940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/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5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Pr>
        <a:solidFill>
          <a:srgbClr val="DC1E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808000" y="5436000"/>
            <a:ext cx="6552000" cy="1116000"/>
          </a:xfrm>
        </p:spPr>
        <p:txBody>
          <a:bodyPr lIns="0" tIns="0" rIns="0" bIns="0" anchor="t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503987" indent="0">
              <a:buNone/>
              <a:defRPr/>
            </a:lvl2pPr>
            <a:lvl3pPr marL="983975" indent="0">
              <a:buNone/>
              <a:defRPr/>
            </a:lvl3pPr>
            <a:lvl4pPr marL="1463963" indent="0">
              <a:buNone/>
              <a:defRPr/>
            </a:lvl4pPr>
            <a:lvl5pPr marL="1943951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289D-C4DC-411C-B0B6-1054485B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000" y="2088000"/>
            <a:ext cx="6552000" cy="3348000"/>
          </a:xfrm>
        </p:spPr>
        <p:txBody>
          <a:bodyPr anchor="t"/>
          <a:lstStyle>
            <a:lvl1pPr algn="ctr">
              <a:lnSpc>
                <a:spcPct val="85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EAB363-8E46-4B01-9745-4EA8C37A44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93A7087-B0DA-4336-8701-575D84ABD6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40000" y="1544291"/>
            <a:ext cx="2052000" cy="5310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grpSp>
        <p:nvGrpSpPr>
          <p:cNvPr id="7" name="Graphic 9">
            <a:extLst>
              <a:ext uri="{FF2B5EF4-FFF2-40B4-BE49-F238E27FC236}">
                <a16:creationId xmlns:a16="http://schemas.microsoft.com/office/drawing/2014/main" id="{1394DC4C-615C-47BA-B182-833F59D13F3B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6A70BD2-0BB5-4F12-8F83-96058244AFA5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AAB9BA2-0C07-44B1-94C4-BB57CB392B51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53AF9E-2B2D-427C-8897-7B5D064994D8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9586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70000"/>
            <a:ext cx="10728000" cy="1116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764000"/>
            <a:ext cx="10728000" cy="464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EF83AB5-930D-4E1B-8651-8085CF858526}"/>
              </a:ext>
            </a:extLst>
          </p:cNvPr>
          <p:cNvGrpSpPr/>
          <p:nvPr/>
        </p:nvGrpSpPr>
        <p:grpSpPr>
          <a:xfrm>
            <a:off x="11649354" y="181562"/>
            <a:ext cx="360000" cy="423529"/>
            <a:chOff x="11649354" y="181562"/>
            <a:chExt cx="360000" cy="4235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7957E6-665F-413C-9C00-6974D01081BE}"/>
                </a:ext>
              </a:extLst>
            </p:cNvPr>
            <p:cNvSpPr/>
            <p:nvPr/>
          </p:nvSpPr>
          <p:spPr>
            <a:xfrm>
              <a:off x="11646178" y="390150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D8BCFB-8DFB-4338-A8AB-B30B0C489BCA}"/>
                </a:ext>
              </a:extLst>
            </p:cNvPr>
            <p:cNvSpPr/>
            <p:nvPr/>
          </p:nvSpPr>
          <p:spPr>
            <a:xfrm>
              <a:off x="11900295" y="178386"/>
              <a:ext cx="110118" cy="216000"/>
            </a:xfrm>
            <a:custGeom>
              <a:avLst/>
              <a:gdLst/>
              <a:ahLst/>
              <a:cxnLst/>
              <a:rect l="0" t="0" r="0" b="0"/>
              <a:pathLst>
                <a:path w="110117" h="215999">
                  <a:moveTo>
                    <a:pt x="3176" y="3176"/>
                  </a:moveTo>
                  <a:lnTo>
                    <a:pt x="109059" y="3176"/>
                  </a:lnTo>
                  <a:lnTo>
                    <a:pt x="109059" y="214941"/>
                  </a:lnTo>
                  <a:lnTo>
                    <a:pt x="3176" y="214941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E04E9B-CC2C-4D2D-A557-A4507AC75CE9}"/>
                </a:ext>
              </a:extLst>
            </p:cNvPr>
            <p:cNvSpPr/>
            <p:nvPr/>
          </p:nvSpPr>
          <p:spPr>
            <a:xfrm>
              <a:off x="11773236" y="178386"/>
              <a:ext cx="110118" cy="427764"/>
            </a:xfrm>
            <a:custGeom>
              <a:avLst/>
              <a:gdLst/>
              <a:ahLst/>
              <a:cxnLst/>
              <a:rect l="0" t="0" r="0" b="0"/>
              <a:pathLst>
                <a:path w="110117" h="427764">
                  <a:moveTo>
                    <a:pt x="3176" y="3176"/>
                  </a:moveTo>
                  <a:lnTo>
                    <a:pt x="109059" y="3176"/>
                  </a:lnTo>
                  <a:lnTo>
                    <a:pt x="109059" y="426705"/>
                  </a:lnTo>
                  <a:lnTo>
                    <a:pt x="3176" y="426705"/>
                  </a:lnTo>
                  <a:close/>
                </a:path>
              </a:pathLst>
            </a:custGeom>
            <a:solidFill>
              <a:srgbClr val="282828"/>
            </a:solidFill>
            <a:ln w="9525" cap="flat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06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</p:sldLayoutIdLst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377" rtl="0" eaLnBrk="1" latinLnBrk="0" hangingPunct="1">
        <a:lnSpc>
          <a:spcPct val="11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512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76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04000" indent="-252000" algn="l" defTabSz="914377" rtl="0" eaLnBrk="1" latinLnBrk="0" hangingPunct="1">
        <a:lnSpc>
          <a:spcPct val="110000"/>
        </a:lnSpc>
        <a:spcBef>
          <a:spcPts val="467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151">
          <p15:clr>
            <a:srgbClr val="F26B43"/>
          </p15:clr>
        </p15:guide>
        <p15:guide id="4" orient="horz" pos="1117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63b31e2253d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99" y="2088000"/>
            <a:ext cx="10542213" cy="3456000"/>
          </a:xfrm>
        </p:spPr>
        <p:txBody>
          <a:bodyPr/>
          <a:lstStyle/>
          <a:p>
            <a:r>
              <a:rPr/>
              <a:t>Made In 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ita">
  <a:themeElements>
    <a:clrScheme name="Solita">
      <a:dk1>
        <a:srgbClr val="282828"/>
      </a:dk1>
      <a:lt1>
        <a:sysClr val="window" lastClr="FFFFFF"/>
      </a:lt1>
      <a:dk2>
        <a:srgbClr val="DC1E32"/>
      </a:dk2>
      <a:lt2>
        <a:srgbClr val="E6E6E6"/>
      </a:lt2>
      <a:accent1>
        <a:srgbClr val="505050"/>
      </a:accent1>
      <a:accent2>
        <a:srgbClr val="DC1E32"/>
      </a:accent2>
      <a:accent3>
        <a:srgbClr val="7D3773"/>
      </a:accent3>
      <a:accent4>
        <a:srgbClr val="B4B4B4"/>
      </a:accent4>
      <a:accent5>
        <a:srgbClr val="4664A0"/>
      </a:accent5>
      <a:accent6>
        <a:srgbClr val="EB5F8C"/>
      </a:accent6>
      <a:hlink>
        <a:srgbClr val="505050"/>
      </a:hlink>
      <a:folHlink>
        <a:srgbClr val="B4B4B4"/>
      </a:folHlink>
    </a:clrScheme>
    <a:fontScheme name="Solit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DC1E3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lita Ppt Template 2020" id="{1FED95E6-A439-489A-AF4C-9DE3C3078A20}" vid="{BC0F0297-6F14-49BF-97C5-F481892D8A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Solita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Solita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Filip Wastberg</dc:creator>
  <cp:lastModifiedBy>filipwastberg</cp:lastModifiedBy>
  <cp:revision>2</cp:revision>
  <dcterms:created xsi:type="dcterms:W3CDTF">2020-05-15T11:37:38Z</dcterms:created>
  <dcterms:modified xsi:type="dcterms:W3CDTF">2020-06-08T16:31:58Z</dcterms:modified>
</cp:coreProperties>
</file>