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84972" autoAdjust="0"/>
  </p:normalViewPr>
  <p:slideViewPr>
    <p:cSldViewPr showGuides="1">
      <p:cViewPr varScale="1">
        <p:scale>
          <a:sx n="122" d="100"/>
          <a:sy n="122" d="100"/>
        </p:scale>
        <p:origin x="23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3EA60-DCD5-4CEA-9797-8B86D265F1B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49319-894C-408B-B4B6-BD66869E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2" Type="http://schemas.openxmlformats.org/officeDocument/2006/relationships/hyperlink" Target="https://www.facebook.com/Solita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SolitaOy" TargetMode="External"/><Relationship Id="rId4" Type="http://schemas.openxmlformats.org/officeDocument/2006/relationships/hyperlink" Target="https://twitter.com/SolitaOy" TargetMode="Externa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2" Type="http://schemas.openxmlformats.org/officeDocument/2006/relationships/hyperlink" Target="https://www.facebook.com/Solita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SolitaOy" TargetMode="External"/><Relationship Id="rId4" Type="http://schemas.openxmlformats.org/officeDocument/2006/relationships/hyperlink" Target="https://twitter.com/SolitaOy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2" Type="http://schemas.openxmlformats.org/officeDocument/2006/relationships/hyperlink" Target="https://www.facebook.com/Solita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SolitaOy" TargetMode="External"/><Relationship Id="rId4" Type="http://schemas.openxmlformats.org/officeDocument/2006/relationships/hyperlink" Target="https://twitter.com/SolitaOy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6" name="Graphic 8">
            <a:extLst>
              <a:ext uri="{FF2B5EF4-FFF2-40B4-BE49-F238E27FC236}">
                <a16:creationId xmlns:a16="http://schemas.microsoft.com/office/drawing/2014/main" id="{BF2B93C1-1AA3-4815-BF07-4FC1B61ADA5B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C05B29B-B1FA-4D86-B8D2-B9B6A56F90C0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0CD8554-813C-4814-876A-15E345196845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F11283C-5E19-469A-8C0F-6424A5EF6599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9FB24934-82E3-4AC1-B89C-4EEB75721B4F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F7A8A6-13DB-455F-B985-32AACCD00C38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9F17953-B0F4-4B1B-AB5B-CCAFC834E7B1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E85ECC-5F06-4EAA-839F-900DF9D07297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429419-D032-4969-BBD9-6EC613ADC73B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D68D77-9852-47A1-BE50-4793B67E24B6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C4215B-AAC6-4658-977E-731BE0DED342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522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san ylätunniste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7" name="Graphic 8">
            <a:extLst>
              <a:ext uri="{FF2B5EF4-FFF2-40B4-BE49-F238E27FC236}">
                <a16:creationId xmlns:a16="http://schemas.microsoft.com/office/drawing/2014/main" id="{E25EA3FB-8C88-4D95-B008-A6FEBFE4275C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563487E-E493-4D99-9131-DECA678115DE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4AE9B53-A20B-4414-B5B6-AA901B45B937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F0BA50E-EDD6-4B0F-83D7-BF0A32223F39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BA222040-4EC3-4D85-B4F7-A44E85F953C8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9845BC2-A162-4C5C-BE7D-A4F99AD1929E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A05670-5C64-4277-9948-083DC77BFDD4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546AA4-076B-4334-9AA7-9CB78ABD211A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3DB6D7-3C65-48B3-8427-2EFF04E45B8D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C778A3-CD4E-4BB1-BBE6-85DF60117682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AA972B0-6501-42BB-A84D-F3EE666D4BFC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2044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7" name="Graphic 8">
            <a:extLst>
              <a:ext uri="{FF2B5EF4-FFF2-40B4-BE49-F238E27FC236}">
                <a16:creationId xmlns:a16="http://schemas.microsoft.com/office/drawing/2014/main" id="{0AD26B0E-E82E-4007-9571-FEC2BDE26A29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1E69DCE-C81A-46B1-BF74-5AC6DE380594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8C614AD-F910-4EE8-9D47-257DF6A748EB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7FF678-C1AE-403C-8BE2-F037A70F2C10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438A3DF8-7A43-44AF-A53C-E8CF73F4DCB0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C85390-FB16-4397-868A-A5DE1EC7DA32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79C5D9-391E-47C1-B4A2-CCF5C006296C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07FFE0-CEE3-4726-848F-B2668AD6362A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9A82B4-40F9-41EA-90B6-504ADA9095E9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101CA1-0B36-4DB8-9718-CA9E85D94FFD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0040D2E-CC6B-4986-940F-50EE13317E97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964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7" name="Graphic 4">
            <a:extLst>
              <a:ext uri="{FF2B5EF4-FFF2-40B4-BE49-F238E27FC236}">
                <a16:creationId xmlns:a16="http://schemas.microsoft.com/office/drawing/2014/main" id="{ED675BD9-9AFE-4F6F-A76E-E97833684865}"/>
              </a:ext>
            </a:extLst>
          </p:cNvPr>
          <p:cNvGrpSpPr/>
          <p:nvPr/>
        </p:nvGrpSpPr>
        <p:grpSpPr>
          <a:xfrm rot="5400000">
            <a:off x="11142000" y="5652000"/>
            <a:ext cx="1309689" cy="252000"/>
            <a:chOff x="11142000" y="5652000"/>
            <a:chExt cx="1309689" cy="252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0AD1781-0024-4FE8-A05B-CF50060EF853}"/>
                </a:ext>
              </a:extLst>
            </p:cNvPr>
            <p:cNvSpPr/>
            <p:nvPr/>
          </p:nvSpPr>
          <p:spPr>
            <a:xfrm>
              <a:off x="11380486" y="5650333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3" y="2162"/>
                    <a:pt x="124777" y="1340"/>
                  </a:cubicBezTo>
                  <a:cubicBezTo>
                    <a:pt x="193772" y="518"/>
                    <a:pt x="250371" y="55783"/>
                    <a:pt x="251192" y="124777"/>
                  </a:cubicBezTo>
                  <a:cubicBezTo>
                    <a:pt x="251205" y="125770"/>
                    <a:pt x="251205" y="126763"/>
                    <a:pt x="251192" y="127755"/>
                  </a:cubicBezTo>
                  <a:cubicBezTo>
                    <a:pt x="251192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3" y="164934"/>
                    <a:pt x="192753" y="127755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4709F49-C25B-428B-953A-670808799601}"/>
                </a:ext>
              </a:extLst>
            </p:cNvPr>
            <p:cNvSpPr/>
            <p:nvPr/>
          </p:nvSpPr>
          <p:spPr>
            <a:xfrm>
              <a:off x="11680658" y="5654680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2E53472-6B99-4570-84D7-FF77C20E0685}"/>
                </a:ext>
              </a:extLst>
            </p:cNvPr>
            <p:cNvSpPr/>
            <p:nvPr/>
          </p:nvSpPr>
          <p:spPr>
            <a:xfrm>
              <a:off x="11904086" y="5654680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7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C20F06-C65C-4CDE-9559-CE31885B3DC4}"/>
                </a:ext>
              </a:extLst>
            </p:cNvPr>
            <p:cNvSpPr/>
            <p:nvPr/>
          </p:nvSpPr>
          <p:spPr>
            <a:xfrm>
              <a:off x="12017593" y="5654680"/>
              <a:ext cx="198760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30C37BD-589A-4ADB-B0CA-5B8650ACD7B7}"/>
                </a:ext>
              </a:extLst>
            </p:cNvPr>
            <p:cNvSpPr/>
            <p:nvPr/>
          </p:nvSpPr>
          <p:spPr>
            <a:xfrm>
              <a:off x="12212786" y="5654680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2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ED6D218-1E30-4F56-A540-70AF98C70302}"/>
                </a:ext>
              </a:extLst>
            </p:cNvPr>
            <p:cNvSpPr/>
            <p:nvPr/>
          </p:nvSpPr>
          <p:spPr>
            <a:xfrm>
              <a:off x="11140669" y="5650669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2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aphic 8">
            <a:extLst>
              <a:ext uri="{FF2B5EF4-FFF2-40B4-BE49-F238E27FC236}">
                <a16:creationId xmlns:a16="http://schemas.microsoft.com/office/drawing/2014/main" id="{33EF0848-F15A-42DE-A8FB-B69861FF13D8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518FB7-6B0E-4F2E-81AD-36AE6BB42896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146AF0-C0CF-49CA-BB1F-0AD221E1B80A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1D8F1-D79F-47E1-9E3F-633B59894832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453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4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746095"/>
            <a:ext cx="10728000" cy="1692000"/>
          </a:xfrm>
        </p:spPr>
        <p:txBody>
          <a:bodyPr anchor="b"/>
          <a:lstStyle>
            <a:lvl1pPr algn="l"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3852000"/>
            <a:ext cx="10728000" cy="1692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5" name="Graphic 9">
            <a:extLst>
              <a:ext uri="{FF2B5EF4-FFF2-40B4-BE49-F238E27FC236}">
                <a16:creationId xmlns:a16="http://schemas.microsoft.com/office/drawing/2014/main" id="{8DA81E44-03D4-48B6-B8E7-63C612F9E6FC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EC16A74-9F9C-4179-98D3-7C17C30E36AE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C87F885-FF63-4FDA-BDB1-767CCA74F6C2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A6BA6D-05C1-465C-8099-AEB3B28F9028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05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5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746095"/>
            <a:ext cx="10728000" cy="1692000"/>
          </a:xfrm>
        </p:spPr>
        <p:txBody>
          <a:bodyPr anchor="b"/>
          <a:lstStyle>
            <a:lvl1pPr algn="l"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3852000"/>
            <a:ext cx="10728000" cy="1692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7" name="Graphic 9">
            <a:extLst>
              <a:ext uri="{FF2B5EF4-FFF2-40B4-BE49-F238E27FC236}">
                <a16:creationId xmlns:a16="http://schemas.microsoft.com/office/drawing/2014/main" id="{F4EFB0B5-7197-4951-8077-E70A06BDAB05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880835-7B4F-4AC6-AE79-2992D190F3EB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C444C1B-DD4C-43B5-BFF1-1954F26F775B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15BBAAD-9656-4691-A8E3-DE6A5BA51C99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7456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 6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746095"/>
            <a:ext cx="10728000" cy="1692000"/>
          </a:xfrm>
        </p:spPr>
        <p:txBody>
          <a:bodyPr anchor="b"/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3852000"/>
            <a:ext cx="10728000" cy="1692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5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4000"/>
            <a:ext cx="5148000" cy="4644000"/>
          </a:xfrm>
        </p:spPr>
        <p:txBody>
          <a:bodyPr lIns="0" tIns="0" rIns="0" bIns="0"/>
          <a:lstStyle>
            <a:lvl1pPr>
              <a:buClr>
                <a:schemeClr val="tx1"/>
              </a:buClr>
              <a:defRPr sz="2000"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  <a:lvl6pPr marL="1260000" indent="0">
              <a:buNone/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1203" y="1764000"/>
            <a:ext cx="5148000" cy="4644000"/>
          </a:xfrm>
        </p:spPr>
        <p:txBody>
          <a:bodyPr lIns="0" tIns="0" rIns="0" bIns="0"/>
          <a:lstStyle>
            <a:lvl1pPr>
              <a:buClr>
                <a:schemeClr val="tx1"/>
              </a:buClr>
              <a:defRPr sz="2000"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78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764000"/>
            <a:ext cx="5148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DC1E3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18735"/>
            <a:ext cx="5148000" cy="3960000"/>
          </a:xfrm>
        </p:spPr>
        <p:txBody>
          <a:bodyPr lIns="0" tIns="0" rIns="0" bIns="0">
            <a:normAutofit/>
          </a:bodyPr>
          <a:lstStyle>
            <a:lvl1pPr marL="239994" indent="-239994">
              <a:lnSpc>
                <a:spcPct val="120000"/>
              </a:lnSpc>
              <a:spcBef>
                <a:spcPts val="800"/>
              </a:spcBef>
              <a:buClr>
                <a:schemeClr val="tx1"/>
              </a:buClr>
              <a:defRPr sz="1600"/>
            </a:lvl1pPr>
            <a:lvl2pPr marL="479988" indent="-239994">
              <a:lnSpc>
                <a:spcPct val="120000"/>
              </a:lnSpc>
              <a:buClr>
                <a:schemeClr val="tx1"/>
              </a:buClr>
              <a:defRPr sz="1600"/>
            </a:lvl2pPr>
            <a:lvl3pPr marL="719982" indent="-239994">
              <a:lnSpc>
                <a:spcPct val="120000"/>
              </a:lnSpc>
              <a:buClr>
                <a:schemeClr val="tx1"/>
              </a:buClr>
              <a:defRPr sz="1600"/>
            </a:lvl3pPr>
            <a:lvl4pPr marL="959976" indent="-239994">
              <a:lnSpc>
                <a:spcPct val="120000"/>
              </a:lnSpc>
              <a:buClr>
                <a:schemeClr val="tx1"/>
              </a:buClr>
              <a:defRPr sz="1600"/>
            </a:lvl4pPr>
            <a:lvl5pPr marL="1199970" indent="-239994">
              <a:lnSpc>
                <a:spcPct val="120000"/>
              </a:lnSpc>
              <a:buClr>
                <a:schemeClr val="tx1"/>
              </a:buCl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1203" y="1764000"/>
            <a:ext cx="5148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DC1E3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1203" y="2418735"/>
            <a:ext cx="5148000" cy="3960000"/>
          </a:xfrm>
        </p:spPr>
        <p:txBody>
          <a:bodyPr lIns="0" tIns="0" rIns="0" bIns="0">
            <a:normAutofit/>
          </a:bodyPr>
          <a:lstStyle>
            <a:lvl1pPr marL="239994" indent="-239994" algn="l" defTabSz="914377" rtl="0" eaLnBrk="1" latinLnBrk="0" hangingPunct="1">
              <a:lnSpc>
                <a:spcPct val="120000"/>
              </a:lnSpc>
              <a:spcBef>
                <a:spcPts val="800"/>
              </a:spcBef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976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9970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1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0" y="1764000"/>
            <a:ext cx="3060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4000" y="2418735"/>
            <a:ext cx="3060000" cy="2837265"/>
          </a:xfrm>
        </p:spPr>
        <p:txBody>
          <a:bodyPr lIns="0" tIns="0" rIns="0" bIns="0">
            <a:normAutofit/>
          </a:bodyPr>
          <a:lstStyle>
            <a:lvl1pPr marL="239994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1pPr>
            <a:lvl2pPr marL="479988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2pPr>
            <a:lvl3pPr marL="719982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3pPr>
            <a:lvl4pPr marL="959976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4pPr>
            <a:lvl5pPr marL="1199970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289393" y="1764000"/>
            <a:ext cx="3060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89393" y="2418735"/>
            <a:ext cx="3060000" cy="2837265"/>
          </a:xfrm>
        </p:spPr>
        <p:txBody>
          <a:bodyPr lIns="0" tIns="0" rIns="0" bIns="0">
            <a:normAutofit/>
          </a:bodyPr>
          <a:lstStyle>
            <a:lvl1pPr marL="239994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976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9970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ACD263-91D6-4A6E-8E7A-5B415ED4C4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2000" y="1764000"/>
            <a:ext cx="1764000" cy="349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E4DCAF6-42DE-4779-AA39-B8DA8E9EF7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1203" y="1764000"/>
            <a:ext cx="1764000" cy="349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38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7999" y="1764000"/>
            <a:ext cx="6738501" cy="464343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/>
            </a:lvl1pPr>
            <a:lvl2pPr marL="479988" indent="-239994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 marL="719982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3pPr>
            <a:lvl4pPr marL="959976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4pPr>
            <a:lvl5pPr marL="1199970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000" y="270000"/>
            <a:ext cx="6738502" cy="11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147ED2-827E-418A-950A-5BD72110F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8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48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  <a:lvl6pPr>
              <a:buClr>
                <a:schemeClr val="tx1"/>
              </a:buClr>
              <a:defRPr/>
            </a:lvl6pPr>
            <a:lvl7pPr>
              <a:buClr>
                <a:schemeClr val="tx1"/>
              </a:buClr>
              <a:defRPr/>
            </a:lvl7pPr>
            <a:lvl8pPr>
              <a:buClr>
                <a:schemeClr val="tx1"/>
              </a:buClr>
              <a:defRPr/>
            </a:lvl8pPr>
            <a:lvl9pPr>
              <a:buClr>
                <a:schemeClr val="tx1"/>
              </a:buClr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433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270000"/>
            <a:ext cx="6738502" cy="11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00" y="1764000"/>
            <a:ext cx="6738501" cy="464343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/>
            </a:lvl1pPr>
            <a:lvl2pPr marL="479988" indent="-239994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 marL="719982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3pPr>
            <a:lvl4pPr marL="959976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4pPr>
            <a:lvl5pPr marL="1199970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147ED2-827E-418A-950A-5BD72110F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6000" y="1764000"/>
            <a:ext cx="3204000" cy="320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FBE68796-D8BB-4866-80E6-56C6C63CBF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6000" y="5148000"/>
            <a:ext cx="3203999" cy="1248111"/>
          </a:xfrm>
        </p:spPr>
        <p:txBody>
          <a:bodyPr lIns="0" tIns="0" rIns="108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8774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FFA7B9-ABF0-47D1-B924-07C15CFB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FE147ED2-827E-418A-950A-5BD72110F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2000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4D0CB38-592A-4014-92A2-4FD661AF1E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000" y="3420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0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22E9E51-B077-4C73-818A-3108007A03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0571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CADED1-3049-4033-9043-F1FB1D18E8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0083" y="3429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0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E626BEF-087B-4C7B-83F8-6E88D19E14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9142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DFE6AFC-46D9-45F2-BB3B-D955F94D43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8166" y="3438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0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C6EEEF5-0609-4434-AF8D-86C5163B5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77713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B2F39E1-89B3-405F-94C3-CFFB3FFC52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76249" y="3447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0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45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76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37755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306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773239"/>
            <a:ext cx="10728000" cy="1890230"/>
          </a:xfrm>
        </p:spPr>
        <p:txBody>
          <a:bodyPr lIns="0" anchor="b"/>
          <a:lstStyle>
            <a:lvl1pPr algn="l">
              <a:lnSpc>
                <a:spcPct val="9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140000"/>
            <a:ext cx="5472000" cy="360000"/>
          </a:xfr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b="1" cap="all" baseline="0" dirty="0" smtClean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2000" y="4528319"/>
            <a:ext cx="5472000" cy="1548000"/>
          </a:xfrm>
        </p:spPr>
        <p:txBody>
          <a:bodyPr lIns="0" tIns="0" rIns="0" b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fi-FI" dirty="0" smtClean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chemeClr val="bg1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firstname.lastname@email.fi</a:t>
            </a:r>
            <a:br>
              <a:rPr lang="en-US" dirty="0"/>
            </a:br>
            <a:r>
              <a:rPr lang="en-US" dirty="0"/>
              <a:t>Twitter: @username</a:t>
            </a:r>
          </a:p>
          <a:p>
            <a:pPr lvl="1"/>
            <a:endParaRPr lang="en-US" dirty="0"/>
          </a:p>
        </p:txBody>
      </p:sp>
      <p:grpSp>
        <p:nvGrpSpPr>
          <p:cNvPr id="6" name="Graphic 9">
            <a:extLst>
              <a:ext uri="{FF2B5EF4-FFF2-40B4-BE49-F238E27FC236}">
                <a16:creationId xmlns:a16="http://schemas.microsoft.com/office/drawing/2014/main" id="{6EFC42C3-9E2C-4853-BFEE-75DCF87F6256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59D5CD1-B757-4F8D-8B73-62041812EEFB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D70092-A26F-4ED0-8AC1-05BD52C263A4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5DA4E6-9452-4E0B-BF02-3D350BA361DF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: Shape 10">
            <a:hlinkClick r:id="rId2"/>
            <a:extLst>
              <a:ext uri="{FF2B5EF4-FFF2-40B4-BE49-F238E27FC236}">
                <a16:creationId xmlns:a16="http://schemas.microsoft.com/office/drawing/2014/main" id="{7731863B-7069-4FF6-9859-6C086D71F305}"/>
              </a:ext>
            </a:extLst>
          </p:cNvPr>
          <p:cNvSpPr>
            <a:spLocks noChangeAspect="1"/>
          </p:cNvSpPr>
          <p:nvPr/>
        </p:nvSpPr>
        <p:spPr>
          <a:xfrm>
            <a:off x="11380410" y="6278897"/>
            <a:ext cx="360000" cy="360000"/>
          </a:xfrm>
          <a:custGeom>
            <a:avLst/>
            <a:gdLst/>
            <a:ahLst/>
            <a:cxnLst/>
            <a:rect l="0" t="0" r="0" b="0"/>
            <a:pathLst>
              <a:path w="289687" h="289687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FFFFFF"/>
          </a:solidFill>
          <a:ln w="688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hlinkClick r:id="rId3"/>
            <a:extLst>
              <a:ext uri="{FF2B5EF4-FFF2-40B4-BE49-F238E27FC236}">
                <a16:creationId xmlns:a16="http://schemas.microsoft.com/office/drawing/2014/main" id="{F7DAABDE-DAF1-4374-99B5-B89C691DBC52}"/>
              </a:ext>
            </a:extLst>
          </p:cNvPr>
          <p:cNvSpPr/>
          <p:nvPr/>
        </p:nvSpPr>
        <p:spPr>
          <a:xfrm>
            <a:off x="10792236" y="6278544"/>
            <a:ext cx="360706" cy="360706"/>
          </a:xfrm>
          <a:custGeom>
            <a:avLst/>
            <a:gdLst/>
            <a:ahLst/>
            <a:cxnLst/>
            <a:rect l="0" t="0" r="0" b="0"/>
            <a:pathLst>
              <a:path w="360705" h="360705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hlinkClick r:id="rId4"/>
            <a:extLst>
              <a:ext uri="{FF2B5EF4-FFF2-40B4-BE49-F238E27FC236}">
                <a16:creationId xmlns:a16="http://schemas.microsoft.com/office/drawing/2014/main" id="{69537613-00BC-4104-A4B6-D500C509C4B1}"/>
              </a:ext>
            </a:extLst>
          </p:cNvPr>
          <p:cNvSpPr>
            <a:spLocks noChangeAspect="1"/>
          </p:cNvSpPr>
          <p:nvPr/>
        </p:nvSpPr>
        <p:spPr>
          <a:xfrm>
            <a:off x="10139172" y="6278897"/>
            <a:ext cx="425597" cy="360000"/>
          </a:xfrm>
          <a:custGeom>
            <a:avLst/>
            <a:gdLst/>
            <a:ahLst/>
            <a:cxnLst/>
            <a:rect l="0" t="0" r="0" b="0"/>
            <a:pathLst>
              <a:path w="360661" h="305073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: Shape 14">
            <a:hlinkClick r:id="rId5"/>
            <a:extLst>
              <a:ext uri="{FF2B5EF4-FFF2-40B4-BE49-F238E27FC236}">
                <a16:creationId xmlns:a16="http://schemas.microsoft.com/office/drawing/2014/main" id="{E19EBA75-A5DF-420D-B844-B7922CEA0F3F}"/>
              </a:ext>
            </a:extLst>
          </p:cNvPr>
          <p:cNvSpPr>
            <a:spLocks noChangeAspect="1"/>
          </p:cNvSpPr>
          <p:nvPr/>
        </p:nvSpPr>
        <p:spPr>
          <a:xfrm>
            <a:off x="9407115" y="6278897"/>
            <a:ext cx="504590" cy="360000"/>
          </a:xfrm>
          <a:custGeom>
            <a:avLst/>
            <a:gdLst/>
            <a:ahLst/>
            <a:cxnLst/>
            <a:rect l="0" t="0" r="0" b="0"/>
            <a:pathLst>
              <a:path w="360703" h="257343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1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773239"/>
            <a:ext cx="10728000" cy="1890230"/>
          </a:xfrm>
        </p:spPr>
        <p:txBody>
          <a:bodyPr lIns="0" anchor="b"/>
          <a:lstStyle>
            <a:lvl1pPr algn="l">
              <a:lnSpc>
                <a:spcPct val="9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140000"/>
            <a:ext cx="5472000" cy="360000"/>
          </a:xfr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b="1" cap="all" baseline="0" dirty="0" smtClean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2000" y="4528319"/>
            <a:ext cx="5472000" cy="1548000"/>
          </a:xfrm>
        </p:spPr>
        <p:txBody>
          <a:bodyPr lIns="0" tIns="0" rIns="0" b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fi-FI" dirty="0" smtClean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chemeClr val="bg1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firstname.lastname@email.fi</a:t>
            </a:r>
            <a:br>
              <a:rPr lang="en-US" dirty="0"/>
            </a:br>
            <a:r>
              <a:rPr lang="en-US" dirty="0"/>
              <a:t>Twitter: @username</a:t>
            </a:r>
          </a:p>
          <a:p>
            <a:pPr lvl="1"/>
            <a:endParaRPr lang="en-US" dirty="0"/>
          </a:p>
        </p:txBody>
      </p:sp>
      <p:grpSp>
        <p:nvGrpSpPr>
          <p:cNvPr id="6" name="Graphic 9">
            <a:extLst>
              <a:ext uri="{FF2B5EF4-FFF2-40B4-BE49-F238E27FC236}">
                <a16:creationId xmlns:a16="http://schemas.microsoft.com/office/drawing/2014/main" id="{CA1A1567-BA6C-48CF-92C7-CF4CC63BA312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972D5E-74BF-4CD5-8DC9-15CE24E72A78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E6304CF-B792-4FFB-B040-F46E932FAA6C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DF4B911-8EDA-4C5F-A32B-C8FD8AE32109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: Shape 10">
            <a:hlinkClick r:id="rId2"/>
            <a:extLst>
              <a:ext uri="{FF2B5EF4-FFF2-40B4-BE49-F238E27FC236}">
                <a16:creationId xmlns:a16="http://schemas.microsoft.com/office/drawing/2014/main" id="{2B40DF45-F582-4F59-8BCC-98F7248257A9}"/>
              </a:ext>
            </a:extLst>
          </p:cNvPr>
          <p:cNvSpPr>
            <a:spLocks noChangeAspect="1"/>
          </p:cNvSpPr>
          <p:nvPr/>
        </p:nvSpPr>
        <p:spPr>
          <a:xfrm>
            <a:off x="11380410" y="6278897"/>
            <a:ext cx="360000" cy="360000"/>
          </a:xfrm>
          <a:custGeom>
            <a:avLst/>
            <a:gdLst/>
            <a:ahLst/>
            <a:cxnLst/>
            <a:rect l="0" t="0" r="0" b="0"/>
            <a:pathLst>
              <a:path w="289687" h="289687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FFFFFF"/>
          </a:solidFill>
          <a:ln w="688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hlinkClick r:id="rId3"/>
            <a:extLst>
              <a:ext uri="{FF2B5EF4-FFF2-40B4-BE49-F238E27FC236}">
                <a16:creationId xmlns:a16="http://schemas.microsoft.com/office/drawing/2014/main" id="{A4F617F8-5B57-4B83-976D-B0CF52761D28}"/>
              </a:ext>
            </a:extLst>
          </p:cNvPr>
          <p:cNvSpPr/>
          <p:nvPr/>
        </p:nvSpPr>
        <p:spPr>
          <a:xfrm>
            <a:off x="10792236" y="6278544"/>
            <a:ext cx="360706" cy="360706"/>
          </a:xfrm>
          <a:custGeom>
            <a:avLst/>
            <a:gdLst/>
            <a:ahLst/>
            <a:cxnLst/>
            <a:rect l="0" t="0" r="0" b="0"/>
            <a:pathLst>
              <a:path w="360705" h="360705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hlinkClick r:id="rId4"/>
            <a:extLst>
              <a:ext uri="{FF2B5EF4-FFF2-40B4-BE49-F238E27FC236}">
                <a16:creationId xmlns:a16="http://schemas.microsoft.com/office/drawing/2014/main" id="{D1F531BE-5482-4702-A2C0-A9D12C46E71E}"/>
              </a:ext>
            </a:extLst>
          </p:cNvPr>
          <p:cNvSpPr>
            <a:spLocks noChangeAspect="1"/>
          </p:cNvSpPr>
          <p:nvPr/>
        </p:nvSpPr>
        <p:spPr>
          <a:xfrm>
            <a:off x="10139172" y="6278897"/>
            <a:ext cx="425597" cy="360000"/>
          </a:xfrm>
          <a:custGeom>
            <a:avLst/>
            <a:gdLst/>
            <a:ahLst/>
            <a:cxnLst/>
            <a:rect l="0" t="0" r="0" b="0"/>
            <a:pathLst>
              <a:path w="360661" h="305073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: Shape 14">
            <a:hlinkClick r:id="rId5"/>
            <a:extLst>
              <a:ext uri="{FF2B5EF4-FFF2-40B4-BE49-F238E27FC236}">
                <a16:creationId xmlns:a16="http://schemas.microsoft.com/office/drawing/2014/main" id="{CE1026DD-704E-48B8-8D0F-8BF6A604A7EB}"/>
              </a:ext>
            </a:extLst>
          </p:cNvPr>
          <p:cNvSpPr>
            <a:spLocks noChangeAspect="1"/>
          </p:cNvSpPr>
          <p:nvPr/>
        </p:nvSpPr>
        <p:spPr>
          <a:xfrm>
            <a:off x="9407115" y="6278897"/>
            <a:ext cx="504590" cy="360000"/>
          </a:xfrm>
          <a:custGeom>
            <a:avLst/>
            <a:gdLst/>
            <a:ahLst/>
            <a:cxnLst/>
            <a:rect l="0" t="0" r="0" b="0"/>
            <a:pathLst>
              <a:path w="360703" h="257343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80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773239"/>
            <a:ext cx="10728000" cy="1890230"/>
          </a:xfrm>
        </p:spPr>
        <p:txBody>
          <a:bodyPr lIns="0" anchor="b"/>
          <a:lstStyle>
            <a:lvl1pPr algn="l">
              <a:lnSpc>
                <a:spcPct val="90000"/>
              </a:lnSpc>
              <a:defRPr sz="8800">
                <a:solidFill>
                  <a:srgbClr val="282828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140000"/>
            <a:ext cx="5472000" cy="360000"/>
          </a:xfr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b="1" cap="all" baseline="0" dirty="0" smtClean="0">
                <a:solidFill>
                  <a:srgbClr val="282828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2000" y="4528319"/>
            <a:ext cx="5472000" cy="1548000"/>
          </a:xfrm>
        </p:spPr>
        <p:txBody>
          <a:bodyPr lIns="0" tIns="0" rIns="0" b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fi-FI" dirty="0" smtClean="0">
                <a:solidFill>
                  <a:srgbClr val="282828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rgbClr val="282828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firstname.lastname@email.fi</a:t>
            </a:r>
            <a:br>
              <a:rPr lang="en-US" dirty="0"/>
            </a:br>
            <a:r>
              <a:rPr lang="en-US" dirty="0"/>
              <a:t>Twitter: @username</a:t>
            </a:r>
          </a:p>
          <a:p>
            <a:pPr lvl="1"/>
            <a:endParaRPr lang="en-US" dirty="0"/>
          </a:p>
        </p:txBody>
      </p:sp>
      <p:sp>
        <p:nvSpPr>
          <p:cNvPr id="5" name="Freeform: Shape 4">
            <a:hlinkClick r:id="rId2"/>
            <a:extLst>
              <a:ext uri="{FF2B5EF4-FFF2-40B4-BE49-F238E27FC236}">
                <a16:creationId xmlns:a16="http://schemas.microsoft.com/office/drawing/2014/main" id="{ED44B3A2-1854-4596-8B89-AF29B22D9A22}"/>
              </a:ext>
            </a:extLst>
          </p:cNvPr>
          <p:cNvSpPr>
            <a:spLocks noChangeAspect="1"/>
          </p:cNvSpPr>
          <p:nvPr/>
        </p:nvSpPr>
        <p:spPr>
          <a:xfrm>
            <a:off x="11380410" y="6278897"/>
            <a:ext cx="360000" cy="360000"/>
          </a:xfrm>
          <a:custGeom>
            <a:avLst/>
            <a:gdLst/>
            <a:ahLst/>
            <a:cxnLst/>
            <a:rect l="0" t="0" r="0" b="0"/>
            <a:pathLst>
              <a:path w="289687" h="289687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282828"/>
          </a:solidFill>
          <a:ln w="688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: Shape 5">
            <a:hlinkClick r:id="rId3"/>
            <a:extLst>
              <a:ext uri="{FF2B5EF4-FFF2-40B4-BE49-F238E27FC236}">
                <a16:creationId xmlns:a16="http://schemas.microsoft.com/office/drawing/2014/main" id="{49612D24-59F4-4BFD-BEBD-C8A88FD1FE38}"/>
              </a:ext>
            </a:extLst>
          </p:cNvPr>
          <p:cNvSpPr/>
          <p:nvPr/>
        </p:nvSpPr>
        <p:spPr>
          <a:xfrm>
            <a:off x="10792236" y="6278544"/>
            <a:ext cx="360706" cy="360706"/>
          </a:xfrm>
          <a:custGeom>
            <a:avLst/>
            <a:gdLst/>
            <a:ahLst/>
            <a:cxnLst/>
            <a:rect l="0" t="0" r="0" b="0"/>
            <a:pathLst>
              <a:path w="360705" h="360705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282828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: Shape 7">
            <a:hlinkClick r:id="rId4"/>
            <a:extLst>
              <a:ext uri="{FF2B5EF4-FFF2-40B4-BE49-F238E27FC236}">
                <a16:creationId xmlns:a16="http://schemas.microsoft.com/office/drawing/2014/main" id="{8FADDC1E-584F-48F8-8E4C-90A42740900E}"/>
              </a:ext>
            </a:extLst>
          </p:cNvPr>
          <p:cNvSpPr>
            <a:spLocks noChangeAspect="1"/>
          </p:cNvSpPr>
          <p:nvPr/>
        </p:nvSpPr>
        <p:spPr>
          <a:xfrm>
            <a:off x="10139172" y="6278897"/>
            <a:ext cx="425597" cy="360000"/>
          </a:xfrm>
          <a:custGeom>
            <a:avLst/>
            <a:gdLst/>
            <a:ahLst/>
            <a:cxnLst/>
            <a:rect l="0" t="0" r="0" b="0"/>
            <a:pathLst>
              <a:path w="360661" h="305073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282828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: Shape 8">
            <a:hlinkClick r:id="rId5"/>
            <a:extLst>
              <a:ext uri="{FF2B5EF4-FFF2-40B4-BE49-F238E27FC236}">
                <a16:creationId xmlns:a16="http://schemas.microsoft.com/office/drawing/2014/main" id="{D2686A36-C9BE-429C-99C8-3890A3659761}"/>
              </a:ext>
            </a:extLst>
          </p:cNvPr>
          <p:cNvSpPr>
            <a:spLocks noChangeAspect="1"/>
          </p:cNvSpPr>
          <p:nvPr/>
        </p:nvSpPr>
        <p:spPr>
          <a:xfrm>
            <a:off x="9407115" y="6278897"/>
            <a:ext cx="504590" cy="360000"/>
          </a:xfrm>
          <a:custGeom>
            <a:avLst/>
            <a:gdLst/>
            <a:ahLst/>
            <a:cxnLst/>
            <a:rect l="0" t="0" r="0" b="0"/>
            <a:pathLst>
              <a:path w="360703" h="257343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282828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7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698478"/>
            <a:ext cx="10728000" cy="6875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2000" y="284478"/>
            <a:ext cx="10728000" cy="4140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2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06F8E0F-EBA6-49CC-9932-7AB8479D22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000" y="1656000"/>
            <a:ext cx="10728000" cy="4140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rgbClr val="828282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5E8FB8-A2AB-48B8-A4D5-BCBE0A0F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0" y="2070000"/>
            <a:ext cx="10728000" cy="4338000"/>
          </a:xfrm>
        </p:spPr>
        <p:txBody>
          <a:bodyPr lIns="0" tIns="0" rIns="0" bIns="0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  <a:lvl6pPr>
              <a:buClr>
                <a:schemeClr val="tx1"/>
              </a:buClr>
              <a:defRPr/>
            </a:lvl6pPr>
            <a:lvl7pPr>
              <a:buClr>
                <a:schemeClr val="tx1"/>
              </a:buClr>
              <a:defRPr/>
            </a:lvl7pPr>
            <a:lvl8pPr>
              <a:buClr>
                <a:schemeClr val="tx1"/>
              </a:buClr>
              <a:defRPr/>
            </a:lvl8pPr>
            <a:lvl9pPr>
              <a:buClr>
                <a:schemeClr val="tx1"/>
              </a:buClr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0893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8">
            <a:extLst>
              <a:ext uri="{FF2B5EF4-FFF2-40B4-BE49-F238E27FC236}">
                <a16:creationId xmlns:a16="http://schemas.microsoft.com/office/drawing/2014/main" id="{6F876194-D644-4A62-88A2-CDD61C11F908}"/>
              </a:ext>
            </a:extLst>
          </p:cNvPr>
          <p:cNvGrpSpPr>
            <a:grpSpLocks noChangeAspect="1"/>
          </p:cNvGrpSpPr>
          <p:nvPr/>
        </p:nvGrpSpPr>
        <p:grpSpPr>
          <a:xfrm>
            <a:off x="5259225" y="2333919"/>
            <a:ext cx="1674000" cy="202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160F9F7-7231-48C0-86F5-37EBD62FA004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61729F1-E7FF-4F83-9561-401149307AA8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CD4EFFC-CA13-4132-9D16-72E4B95A9594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666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12" name="Graphic 8">
            <a:extLst>
              <a:ext uri="{FF2B5EF4-FFF2-40B4-BE49-F238E27FC236}">
                <a16:creationId xmlns:a16="http://schemas.microsoft.com/office/drawing/2014/main" id="{D8963180-C058-4FFE-A9B3-F9BB76E651D0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9AFE54-B2C4-4920-BA4F-FA6C13D80076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AE24742-1D0B-4A99-937E-5A3C1C3BF589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A3BDC0-26AC-469B-A99E-6A283FFFED6F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aphic 4">
            <a:extLst>
              <a:ext uri="{FF2B5EF4-FFF2-40B4-BE49-F238E27FC236}">
                <a16:creationId xmlns:a16="http://schemas.microsoft.com/office/drawing/2014/main" id="{AEFEDC8B-2455-427C-A65C-645AEE97A882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D256CB4-F87C-4D26-8D5A-1511E0EAF9FC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38EE5-906A-4106-B177-BF45136D8174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163AD2-0C71-4BCE-B4FA-874C89CAC828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1CA5CF7-7E97-4C7A-B092-A80A954C02A2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C9D9F1-7AA2-4BC9-96C5-AF72D270D82B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596537-641C-418F-A58C-6AE158C90DE2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2970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4" name="Graphic 4">
            <a:extLst>
              <a:ext uri="{FF2B5EF4-FFF2-40B4-BE49-F238E27FC236}">
                <a16:creationId xmlns:a16="http://schemas.microsoft.com/office/drawing/2014/main" id="{39C09006-2251-4576-8883-164CC426AB85}"/>
              </a:ext>
            </a:extLst>
          </p:cNvPr>
          <p:cNvGrpSpPr/>
          <p:nvPr/>
        </p:nvGrpSpPr>
        <p:grpSpPr>
          <a:xfrm rot="5400000">
            <a:off x="11142000" y="5652000"/>
            <a:ext cx="1309689" cy="252000"/>
            <a:chOff x="11142000" y="5652000"/>
            <a:chExt cx="1309689" cy="25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349D0A-521D-4F30-B230-397B82BBA166}"/>
                </a:ext>
              </a:extLst>
            </p:cNvPr>
            <p:cNvSpPr/>
            <p:nvPr/>
          </p:nvSpPr>
          <p:spPr>
            <a:xfrm>
              <a:off x="11380486" y="5650333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3" y="2162"/>
                    <a:pt x="124777" y="1340"/>
                  </a:cubicBezTo>
                  <a:cubicBezTo>
                    <a:pt x="193772" y="518"/>
                    <a:pt x="250371" y="55783"/>
                    <a:pt x="251192" y="124777"/>
                  </a:cubicBezTo>
                  <a:cubicBezTo>
                    <a:pt x="251205" y="125770"/>
                    <a:pt x="251205" y="126763"/>
                    <a:pt x="251192" y="127755"/>
                  </a:cubicBezTo>
                  <a:cubicBezTo>
                    <a:pt x="251192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3" y="164934"/>
                    <a:pt x="192753" y="127755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B4D9C08-4000-4BC8-9D39-C089CB336399}"/>
                </a:ext>
              </a:extLst>
            </p:cNvPr>
            <p:cNvSpPr/>
            <p:nvPr/>
          </p:nvSpPr>
          <p:spPr>
            <a:xfrm>
              <a:off x="11680658" y="5654680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B932E4-D368-4FF6-B4A1-8AFB86362485}"/>
                </a:ext>
              </a:extLst>
            </p:cNvPr>
            <p:cNvSpPr/>
            <p:nvPr/>
          </p:nvSpPr>
          <p:spPr>
            <a:xfrm>
              <a:off x="11904086" y="5654680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7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0AD77B-0669-40B8-A43D-C3AF29D10FED}"/>
                </a:ext>
              </a:extLst>
            </p:cNvPr>
            <p:cNvSpPr/>
            <p:nvPr/>
          </p:nvSpPr>
          <p:spPr>
            <a:xfrm>
              <a:off x="12017593" y="5654680"/>
              <a:ext cx="198760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9DAF56-8195-4429-A37A-DE1CEA62147B}"/>
                </a:ext>
              </a:extLst>
            </p:cNvPr>
            <p:cNvSpPr/>
            <p:nvPr/>
          </p:nvSpPr>
          <p:spPr>
            <a:xfrm>
              <a:off x="12212786" y="5654680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2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E8D046-38D2-4BE9-B4BC-2B90D24331B9}"/>
                </a:ext>
              </a:extLst>
            </p:cNvPr>
            <p:cNvSpPr/>
            <p:nvPr/>
          </p:nvSpPr>
          <p:spPr>
            <a:xfrm>
              <a:off x="11140669" y="5650669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2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aphic 8">
            <a:extLst>
              <a:ext uri="{FF2B5EF4-FFF2-40B4-BE49-F238E27FC236}">
                <a16:creationId xmlns:a16="http://schemas.microsoft.com/office/drawing/2014/main" id="{55D292F4-0DF9-4A33-82B0-A72E0A25506B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AA7510-A6C9-4373-917A-69F452FCAFEA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BE3B68-2909-473D-B534-B7A9872464B8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4C6FA6-1C48-4DEB-A871-42446E9E9B9B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940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000" y="504000"/>
            <a:ext cx="6732000" cy="2817600"/>
          </a:xfrm>
        </p:spPr>
        <p:txBody>
          <a:bodyPr anchor="b"/>
          <a:lstStyle>
            <a:lvl1pPr>
              <a:lnSpc>
                <a:spcPct val="9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88ADBF-6EF3-4006-902A-14C47CDF0A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4068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000" y="3528000"/>
            <a:ext cx="6732000" cy="2888675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9940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808000" y="5436000"/>
            <a:ext cx="6552000" cy="1116000"/>
          </a:xfrm>
        </p:spPr>
        <p:txBody>
          <a:bodyPr lIns="0" tIns="0" rIns="0" bIns="0" anchor="t"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="1"/>
            </a:lvl1pPr>
            <a:lvl2pPr marL="503987" indent="0">
              <a:buNone/>
              <a:defRPr/>
            </a:lvl2pPr>
            <a:lvl3pPr marL="983975" indent="0">
              <a:buNone/>
              <a:defRPr/>
            </a:lvl3pPr>
            <a:lvl4pPr marL="1463963" indent="0">
              <a:buNone/>
              <a:defRPr/>
            </a:lvl4pPr>
            <a:lvl5pPr marL="1943951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E289D-C4DC-411C-B0B6-1054485B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088000"/>
            <a:ext cx="6552000" cy="3348000"/>
          </a:xfrm>
        </p:spPr>
        <p:txBody>
          <a:bodyPr anchor="t"/>
          <a:lstStyle>
            <a:lvl1pPr algn="ctr">
              <a:lnSpc>
                <a:spcPct val="85000"/>
              </a:lnSpc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EAB363-8E46-4B01-9745-4EA8C37A44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52000" cy="531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93A7087-B0DA-4336-8701-575D84ABD6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40000" y="1544291"/>
            <a:ext cx="2052000" cy="531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5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808000" y="5436000"/>
            <a:ext cx="6552000" cy="1116000"/>
          </a:xfrm>
        </p:spPr>
        <p:txBody>
          <a:bodyPr lIns="0" tIns="0" rIns="0" bIns="0" anchor="t"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503987" indent="0">
              <a:buNone/>
              <a:defRPr/>
            </a:lvl2pPr>
            <a:lvl3pPr marL="983975" indent="0">
              <a:buNone/>
              <a:defRPr/>
            </a:lvl3pPr>
            <a:lvl4pPr marL="1463963" indent="0">
              <a:buNone/>
              <a:defRPr/>
            </a:lvl4pPr>
            <a:lvl5pPr marL="1943951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E289D-C4DC-411C-B0B6-1054485B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088000"/>
            <a:ext cx="6552000" cy="3348000"/>
          </a:xfrm>
        </p:spPr>
        <p:txBody>
          <a:bodyPr anchor="t"/>
          <a:lstStyle>
            <a:lvl1pPr algn="ctr">
              <a:lnSpc>
                <a:spcPct val="85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EAB363-8E46-4B01-9745-4EA8C37A44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52000" cy="5310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93A7087-B0DA-4336-8701-575D84ABD6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40000" y="1544291"/>
            <a:ext cx="2052000" cy="5310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grpSp>
        <p:nvGrpSpPr>
          <p:cNvPr id="7" name="Graphic 9">
            <a:extLst>
              <a:ext uri="{FF2B5EF4-FFF2-40B4-BE49-F238E27FC236}">
                <a16:creationId xmlns:a16="http://schemas.microsoft.com/office/drawing/2014/main" id="{1394DC4C-615C-47BA-B182-833F59D13F3B}"/>
              </a:ext>
            </a:extLst>
          </p:cNvPr>
          <p:cNvGrpSpPr/>
          <p:nvPr/>
        </p:nvGrpSpPr>
        <p:grpSpPr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6A70BD2-0BB5-4F12-8F83-96058244AFA5}"/>
                </a:ext>
              </a:extLst>
            </p:cNvPr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AAB9BA2-0C07-44B1-94C4-BB57CB392B51}"/>
                </a:ext>
              </a:extLst>
            </p:cNvPr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653AF9E-2B2D-427C-8897-7B5D064994D8}"/>
                </a:ext>
              </a:extLst>
            </p:cNvPr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586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1764000"/>
            <a:ext cx="10728000" cy="464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1EF83AB5-930D-4E1B-8651-8085CF858526}"/>
              </a:ext>
            </a:extLst>
          </p:cNvPr>
          <p:cNvGrpSpPr/>
          <p:nvPr/>
        </p:nvGrpSpPr>
        <p:grpSpPr>
          <a:xfrm>
            <a:off x="11649354" y="181562"/>
            <a:ext cx="360000" cy="423529"/>
            <a:chOff x="11649354" y="181562"/>
            <a:chExt cx="360000" cy="4235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7957E6-665F-413C-9C00-6974D01081BE}"/>
                </a:ext>
              </a:extLst>
            </p:cNvPr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D8BCFB-8DFB-4338-A8AB-B30B0C489BCA}"/>
                </a:ext>
              </a:extLst>
            </p:cNvPr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FE04E9B-CC2C-4D2D-A557-A4507AC75CE9}"/>
                </a:ext>
              </a:extLst>
            </p:cNvPr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06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  <p:sldLayoutId id="2147483896" r:id="rId20"/>
    <p:sldLayoutId id="2147483897" r:id="rId21"/>
    <p:sldLayoutId id="2147483898" r:id="rId22"/>
    <p:sldLayoutId id="2147483899" r:id="rId23"/>
    <p:sldLayoutId id="2147483900" r:id="rId24"/>
    <p:sldLayoutId id="2147483901" r:id="rId25"/>
    <p:sldLayoutId id="2147483902" r:id="rId26"/>
    <p:sldLayoutId id="2147483903" r:id="rId27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377" rtl="0" eaLnBrk="1" latinLnBrk="0" hangingPunct="1">
        <a:lnSpc>
          <a:spcPct val="11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1117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pos="3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baa221b1c22c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/>
          <a:lstStyle/>
          <a:p>
            <a:r>
              <a:rPr/>
              <a:t>Made In 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lita">
  <a:themeElements>
    <a:clrScheme name="Solita">
      <a:dk1>
        <a:srgbClr val="282828"/>
      </a:dk1>
      <a:lt1>
        <a:sysClr val="window" lastClr="FFFFFF"/>
      </a:lt1>
      <a:dk2>
        <a:srgbClr val="DC1E32"/>
      </a:dk2>
      <a:lt2>
        <a:srgbClr val="E6E6E6"/>
      </a:lt2>
      <a:accent1>
        <a:srgbClr val="505050"/>
      </a:accent1>
      <a:accent2>
        <a:srgbClr val="DC1E32"/>
      </a:accent2>
      <a:accent3>
        <a:srgbClr val="7D3773"/>
      </a:accent3>
      <a:accent4>
        <a:srgbClr val="B4B4B4"/>
      </a:accent4>
      <a:accent5>
        <a:srgbClr val="4664A0"/>
      </a:accent5>
      <a:accent6>
        <a:srgbClr val="EB5F8C"/>
      </a:accent6>
      <a:hlink>
        <a:srgbClr val="505050"/>
      </a:hlink>
      <a:folHlink>
        <a:srgbClr val="B4B4B4"/>
      </a:folHlink>
    </a:clrScheme>
    <a:fontScheme name="Solit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DC1E3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lita Ppt Template 2020" id="{1FED95E6-A439-489A-AF4C-9DE3C3078A20}" vid="{BC0F0297-6F14-49BF-97C5-F481892D8A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Solita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Solita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Filip Wastberg</dc:creator>
  <cp:lastModifiedBy>filip.wastberg</cp:lastModifiedBy>
  <cp:revision>2</cp:revision>
  <dcterms:created xsi:type="dcterms:W3CDTF">2020-05-15T11:37:38Z</dcterms:created>
  <dcterms:modified xsi:type="dcterms:W3CDTF">2022-09-12T13:30:52Z</dcterms:modified>
</cp:coreProperties>
</file>