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4" r:id="rId3"/>
    <p:sldId id="263" r:id="rId4"/>
  </p:sldIdLst>
  <p:sldSz cx="12192000" cy="6858000"/>
  <p:notesSz cx="6797675" cy="9926638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unito Sans" pitchFamily="2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  <p:embeddedFont>
      <p:font typeface="Source Sans Pro Semibold" panose="020B0603030403020204" pitchFamily="34" charset="0"/>
      <p:bold r:id="rId19"/>
      <p:boldItalic r:id="rId2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F5EB"/>
    <a:srgbClr val="DADADA"/>
    <a:srgbClr val="CED72D"/>
    <a:srgbClr val="003F7D"/>
    <a:srgbClr val="E4650E"/>
    <a:srgbClr val="22B5B7"/>
    <a:srgbClr val="003E7D"/>
    <a:srgbClr val="DBDF68"/>
    <a:srgbClr val="EB8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0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3B32-3280-490F-B74E-215C31BA8567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3F36-5DAF-4A33-936D-5DFD2BBAE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0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84E5-EC29-4D9F-A7F5-A48B0681052C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4C91-3188-4369-8D3F-B2915F3F88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8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2064263"/>
            <a:ext cx="10514013" cy="114293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375480"/>
            <a:ext cx="7505700" cy="9699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711395"/>
            <a:ext cx="52562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Formatvorlage des Masters für Name und Nachname durch Klicken bearbeiten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175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Zusatz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9788" y="1905001"/>
            <a:ext cx="10512424" cy="1781174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3997020"/>
            <a:ext cx="59039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Formatvorlage für Name und Nachname durch Klicken bearbeiten</a:t>
            </a:r>
          </a:p>
          <a:p>
            <a:pPr lvl="0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89747"/>
            <a:ext cx="10514013" cy="168442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 baseline="0"/>
            </a:lvl1pPr>
          </a:lstStyle>
          <a:p>
            <a:r>
              <a:rPr lang="de-DE" dirty="0"/>
              <a:t>Zwischentitel durch Klicken bearbeiten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5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647507"/>
            <a:ext cx="10514013" cy="122666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de-DE" dirty="0"/>
              <a:t>Masterformat durch klicken bearbeiten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327525"/>
            <a:ext cx="10512425" cy="1679870"/>
          </a:xfrm>
        </p:spPr>
        <p:txBody>
          <a:bodyPr/>
          <a:lstStyle>
            <a:lvl1pPr marL="0" indent="0">
              <a:buNone/>
              <a:defRPr/>
            </a:lvl1pPr>
            <a:lvl2pPr marL="239400" indent="0">
              <a:buNone/>
              <a:defRPr/>
            </a:lvl2pPr>
            <a:lvl3pPr marL="491400" indent="0">
              <a:buNone/>
              <a:defRPr/>
            </a:lvl3pPr>
            <a:lvl4pPr marL="707400" indent="0">
              <a:buNone/>
              <a:defRPr/>
            </a:lvl4pPr>
            <a:lvl5pPr marL="959400" indent="0">
              <a:buNone/>
              <a:defRPr/>
            </a:lvl5pPr>
          </a:lstStyle>
          <a:p>
            <a:pPr lvl="0"/>
            <a:r>
              <a:rPr lang="de-DE" dirty="0"/>
              <a:t>Vorname Nachname</a:t>
            </a:r>
          </a:p>
          <a:p>
            <a:pPr lvl="0"/>
            <a:r>
              <a:rPr lang="de-DE" dirty="0"/>
              <a:t>E-Mailadresse</a:t>
            </a:r>
          </a:p>
        </p:txBody>
      </p:sp>
    </p:spTree>
    <p:extLst>
      <p:ext uri="{BB962C8B-B14F-4D97-AF65-F5344CB8AC3E}">
        <p14:creationId xmlns:p14="http://schemas.microsoft.com/office/powerpoint/2010/main" val="281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838200" y="1738800"/>
            <a:ext cx="10515600" cy="4440238"/>
          </a:xfrm>
        </p:spPr>
        <p:txBody>
          <a:bodyPr lIns="0" tIns="0" rIns="0" bIns="0" anchor="ctr" anchorCtr="0"/>
          <a:lstStyle>
            <a:lvl1pPr marL="288000" indent="-288000">
              <a:lnSpc>
                <a:spcPct val="100000"/>
              </a:lnSpc>
              <a:spcBef>
                <a:spcPts val="1200"/>
              </a:spcBef>
              <a:buSzPct val="120000"/>
              <a:defRPr sz="2200"/>
            </a:lvl1pPr>
            <a:lvl2pPr marL="612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2pPr>
            <a:lvl3pPr marL="900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3pPr>
            <a:lvl4pPr marL="1224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4pPr>
            <a:lvl5pPr marL="1548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>
                <a:solidFill>
                  <a:srgbClr val="003F7D"/>
                </a:solidFill>
              </a:rPr>
              <a:t>  </a:t>
            </a:r>
            <a:r>
              <a:rPr lang="de-DE" sz="1100" i="0" dirty="0">
                <a:solidFill>
                  <a:srgbClr val="003F7D"/>
                </a:solidFill>
              </a:rPr>
              <a:t>Seite</a:t>
            </a:r>
          </a:p>
        </p:txBody>
      </p:sp>
    </p:spTree>
    <p:extLst>
      <p:ext uri="{BB962C8B-B14F-4D97-AF65-F5344CB8AC3E}">
        <p14:creationId xmlns:p14="http://schemas.microsoft.com/office/powerpoint/2010/main" val="1061970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Das große FDZ Weihnachtsrätsel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40266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012448"/>
            <a:ext cx="10514013" cy="169277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/>
              <a:t>Das große FDZ Weihnachtsrätsel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8" y="2205038"/>
            <a:ext cx="10512425" cy="3562499"/>
          </a:xfrm>
        </p:spPr>
        <p:txBody>
          <a:bodyPr/>
          <a:lstStyle/>
          <a:p>
            <a:endParaRPr lang="de-DE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>
                <a:solidFill>
                  <a:srgbClr val="003F7D"/>
                </a:solidFill>
              </a:rPr>
              <a:t>  </a:t>
            </a:r>
            <a:r>
              <a:rPr lang="de-DE" sz="1100" i="0" dirty="0">
                <a:solidFill>
                  <a:srgbClr val="003F7D"/>
                </a:solidFill>
              </a:rPr>
              <a:t>Seite</a:t>
            </a:r>
          </a:p>
        </p:txBody>
      </p:sp>
    </p:spTree>
    <p:extLst>
      <p:ext uri="{BB962C8B-B14F-4D97-AF65-F5344CB8AC3E}">
        <p14:creationId xmlns:p14="http://schemas.microsoft.com/office/powerpoint/2010/main" val="2115069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738800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778900" y="6012447"/>
            <a:ext cx="3573313" cy="169277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/>
              <a:t>Anmerkungen und Quelle durch Klicken bearbeiten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9" y="2205038"/>
            <a:ext cx="6617454" cy="39766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>
                <a:solidFill>
                  <a:srgbClr val="003F7D"/>
                </a:solidFill>
              </a:rPr>
              <a:t>  </a:t>
            </a:r>
            <a:r>
              <a:rPr lang="de-DE" sz="1100" i="0" dirty="0">
                <a:solidFill>
                  <a:srgbClr val="003F7D"/>
                </a:solidFill>
              </a:rPr>
              <a:t>Seite</a:t>
            </a:r>
          </a:p>
        </p:txBody>
      </p:sp>
    </p:spTree>
    <p:extLst>
      <p:ext uri="{BB962C8B-B14F-4D97-AF65-F5344CB8AC3E}">
        <p14:creationId xmlns:p14="http://schemas.microsoft.com/office/powerpoint/2010/main" val="283507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F7D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3F7D"/>
                </a:solidFill>
              </a:defRPr>
            </a:lvl1pPr>
          </a:lstStyle>
          <a:p>
            <a:r>
              <a:rPr lang="de-DE" dirty="0" err="1"/>
              <a:t>Stata</a:t>
            </a:r>
            <a:r>
              <a:rPr lang="de-DE" dirty="0"/>
              <a:t> Einstieg ohne Statistikvorwissen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F7D"/>
                </a:solidFill>
              </a:defRPr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4" r:id="rId3"/>
    <p:sldLayoutId id="2147483662" r:id="rId4"/>
    <p:sldLayoutId id="2147483656" r:id="rId5"/>
    <p:sldLayoutId id="2147483660" r:id="rId6"/>
    <p:sldLayoutId id="2147483661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rgbClr val="003F7D"/>
          </a:solidFill>
          <a:latin typeface="Nunito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3pPr>
      <a:lvl4pPr marL="93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4pPr>
      <a:lvl5pPr marL="118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ync.uol.de/s/CSiy6Mmg8z3PPsY" TargetMode="External"/><Relationship Id="rId2" Type="http://schemas.openxmlformats.org/officeDocument/2006/relationships/hyperlink" Target="https://filius23.github.io/StataBIBB_tables2022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Tabellenexport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mit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Fortbildung am BIBB, 21.10.2021</a:t>
            </a:r>
          </a:p>
          <a:p>
            <a:pPr algn="ctr">
              <a:lnSpc>
                <a:spcPct val="90000"/>
              </a:lnSpc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Andreas Filser 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30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1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32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3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35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49" name="Freeform: Shape 36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37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8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Ablaufplan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6B0F511-0276-47E7-A3B9-1C2E42FF315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04015"/>
              </p:ext>
            </p:extLst>
          </p:nvPr>
        </p:nvGraphicFramePr>
        <p:xfrm>
          <a:off x="803566" y="2345135"/>
          <a:ext cx="6470068" cy="3874690"/>
        </p:xfrm>
        <a:graphic>
          <a:graphicData uri="http://schemas.openxmlformats.org/drawingml/2006/table">
            <a:tbl>
              <a:tblPr firstRow="1" firstCol="1" bandRow="1">
                <a:noFill/>
                <a:tableStyleId>{D27102A9-8310-4765-A935-A1911B00CA55}</a:tableStyleId>
              </a:tblPr>
              <a:tblGrid>
                <a:gridCol w="873265">
                  <a:extLst>
                    <a:ext uri="{9D8B030D-6E8A-4147-A177-3AD203B41FA5}">
                      <a16:colId xmlns:a16="http://schemas.microsoft.com/office/drawing/2014/main" val="2289835343"/>
                    </a:ext>
                  </a:extLst>
                </a:gridCol>
                <a:gridCol w="788547">
                  <a:extLst>
                    <a:ext uri="{9D8B030D-6E8A-4147-A177-3AD203B41FA5}">
                      <a16:colId xmlns:a16="http://schemas.microsoft.com/office/drawing/2014/main" val="2739409289"/>
                    </a:ext>
                  </a:extLst>
                </a:gridCol>
                <a:gridCol w="4094003">
                  <a:extLst>
                    <a:ext uri="{9D8B030D-6E8A-4147-A177-3AD203B41FA5}">
                      <a16:colId xmlns:a16="http://schemas.microsoft.com/office/drawing/2014/main" val="16402310"/>
                    </a:ext>
                  </a:extLst>
                </a:gridCol>
                <a:gridCol w="714253">
                  <a:extLst>
                    <a:ext uri="{9D8B030D-6E8A-4147-A177-3AD203B41FA5}">
                      <a16:colId xmlns:a16="http://schemas.microsoft.com/office/drawing/2014/main" val="2474917259"/>
                    </a:ext>
                  </a:extLst>
                </a:gridCol>
              </a:tblGrid>
              <a:tr h="537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 b="0" cap="all" spc="150">
                          <a:solidFill>
                            <a:schemeClr val="lt1"/>
                          </a:solidFill>
                          <a:effectLst/>
                        </a:rPr>
                        <a:t>Start</a:t>
                      </a:r>
                      <a:endParaRPr lang="de-DE" sz="1600" b="0" cap="all" spc="150">
                        <a:solidFill>
                          <a:schemeClr val="lt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 b="0" cap="all" spc="150">
                          <a:solidFill>
                            <a:schemeClr val="lt1"/>
                          </a:solidFill>
                          <a:effectLst/>
                        </a:rPr>
                        <a:t>Ende</a:t>
                      </a:r>
                      <a:endParaRPr lang="de-DE" sz="1600" b="0" cap="all" spc="150">
                        <a:solidFill>
                          <a:schemeClr val="lt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 b="0" cap="all" spc="15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de-DE" sz="1600" b="0" cap="all" spc="150" dirty="0">
                        <a:solidFill>
                          <a:schemeClr val="lt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 b="0" cap="all" spc="150">
                          <a:solidFill>
                            <a:schemeClr val="lt1"/>
                          </a:solidFill>
                          <a:effectLst/>
                        </a:rPr>
                        <a:t>Zeit</a:t>
                      </a:r>
                      <a:endParaRPr lang="de-DE" sz="1600" b="0" cap="all" spc="150">
                        <a:solidFill>
                          <a:schemeClr val="lt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21208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08:30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08:45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Willkommen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00:15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10830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08:45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10:15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Deskriptionen (su/tabstat) formatieren und exportieren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01:30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03688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10:15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10:30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Kaffee- &amp; Bildschirmpause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21747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10:15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12:00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Häufigkeits- &amp; Kreuztabellen formatieren und exportieren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01:45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77773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12:00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13:30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Mittagspause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281979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13:30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15:15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Regressionstabellen formatieren und exportieren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01:45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0587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15:15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15:30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Kaffee- &amp; Bildschirmpause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62118"/>
                  </a:ext>
                </a:extLst>
              </a:tr>
              <a:tr h="4757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15:30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17:00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Weitere Tabellenformatierung</a:t>
                      </a:r>
                      <a:r>
                        <a:rPr lang="de-DE" sz="1100" cap="none" spc="0" baseline="0">
                          <a:solidFill>
                            <a:schemeClr val="tx1"/>
                          </a:solidFill>
                          <a:effectLst/>
                        </a:rPr>
                        <a:t> &amp; -formate</a:t>
                      </a:r>
                      <a:b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ggf. andere Ausgabeformate, Wünsche von Teilnehmenden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01:30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569288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17:00</a:t>
                      </a:r>
                      <a:endParaRPr lang="de-DE" sz="1100" b="1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17:15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>
                          <a:solidFill>
                            <a:schemeClr val="tx1"/>
                          </a:solidFill>
                          <a:effectLst/>
                        </a:rPr>
                        <a:t>Zusammenfassung, Ausblick, weiterführende Ressourcen</a:t>
                      </a:r>
                      <a:endParaRPr lang="de-DE" sz="1100" cap="none" spc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00:15</a:t>
                      </a:r>
                      <a:endParaRPr lang="de-DE" sz="1100" cap="none" spc="0" dirty="0">
                        <a:solidFill>
                          <a:schemeClr val="tx1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2279" marR="92279" marT="92279" marB="922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8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</a:rPr>
              <a:t>Wo </a:t>
            </a:r>
            <a:r>
              <a:rPr lang="en-US" sz="3000" dirty="0" err="1">
                <a:solidFill>
                  <a:schemeClr val="bg1"/>
                </a:solidFill>
                <a:latin typeface="+mj-lt"/>
                <a:ea typeface="+mj-ea"/>
              </a:rPr>
              <a:t>Finde</a:t>
            </a: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</a:rPr>
              <a:t> ich was?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</a:rPr>
              <a:t>Begleitskript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</a:rPr>
              <a:t>: </a:t>
            </a:r>
            <a:br>
              <a:rPr lang="en-US" sz="2400" dirty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hlinkClick r:id="rId2"/>
              </a:rPr>
              <a:t>https://filius23.github.io/StataBIBB_tables2022/</a:t>
            </a:r>
            <a:endParaRPr lang="en-US" sz="2400" dirty="0">
              <a:solidFill>
                <a:schemeClr val="bg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</a:rPr>
              <a:t>DoFiles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</a:rPr>
              <a:t>: </a:t>
            </a:r>
            <a:br>
              <a:rPr lang="en-US" sz="2400" dirty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hlinkClick r:id="rId3"/>
              </a:rPr>
              <a:t>https://cloudsync.uol.de/s/CSiy6Mmg8z3PPsY</a:t>
            </a:r>
            <a:endParaRPr lang="en-US" sz="2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EB83A-9203-7375-CD9F-7D773D616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823"/>
          <a:stretch/>
        </p:blipFill>
        <p:spPr>
          <a:xfrm>
            <a:off x="5470556" y="3429000"/>
            <a:ext cx="5559480" cy="205279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897E91-E502-C7EB-1582-C7D41160B2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00"/>
          <a:stretch/>
        </p:blipFill>
        <p:spPr>
          <a:xfrm>
            <a:off x="649270" y="2786294"/>
            <a:ext cx="4414829" cy="3749040"/>
          </a:xfrm>
          <a:prstGeom prst="rect">
            <a:avLst/>
          </a:prstGeom>
        </p:spPr>
      </p:pic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161FF239-3572-AA4B-D1A7-DFF135E1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6B0F511-0276-47E7-A3B9-1C2E42FF315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4C5CD4-1874-4259-AD19-4E761966744C}"/>
              </a:ext>
            </a:extLst>
          </p:cNvPr>
          <p:cNvSpPr/>
          <p:nvPr/>
        </p:nvSpPr>
        <p:spPr>
          <a:xfrm>
            <a:off x="8897318" y="6215294"/>
            <a:ext cx="2294641" cy="6427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F7D"/>
      </a:accent1>
      <a:accent2>
        <a:srgbClr val="54BDBF"/>
      </a:accent2>
      <a:accent3>
        <a:srgbClr val="CED72D"/>
      </a:accent3>
      <a:accent4>
        <a:srgbClr val="0C7FA7"/>
      </a:accent4>
      <a:accent5>
        <a:srgbClr val="ED9656"/>
      </a:accent5>
      <a:accent6>
        <a:srgbClr val="82C074"/>
      </a:accent6>
      <a:hlink>
        <a:srgbClr val="0563C1"/>
      </a:hlink>
      <a:folHlink>
        <a:srgbClr val="954F72"/>
      </a:folHlink>
    </a:clrScheme>
    <a:fontScheme name="Benutzerdefiniert 5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49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Source Sans Pro</vt:lpstr>
      <vt:lpstr>Nunito Sans</vt:lpstr>
      <vt:lpstr>Source Sans Pro Semibold</vt:lpstr>
      <vt:lpstr>Arial</vt:lpstr>
      <vt:lpstr>Calibri</vt:lpstr>
      <vt:lpstr>Office Theme</vt:lpstr>
      <vt:lpstr>Tabellenexport mit StatA</vt:lpstr>
      <vt:lpstr>Ablaufplan</vt:lpstr>
      <vt:lpstr>Wo Finde ich was?</vt:lpstr>
    </vt:vector>
  </TitlesOfParts>
  <Company>Bundesagentur für Arbeit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Weidmann Christine</dc:creator>
  <cp:lastModifiedBy>Andreas  Filser</cp:lastModifiedBy>
  <cp:revision>176</cp:revision>
  <cp:lastPrinted>2018-08-22T07:57:35Z</cp:lastPrinted>
  <dcterms:created xsi:type="dcterms:W3CDTF">2018-08-15T13:13:10Z</dcterms:created>
  <dcterms:modified xsi:type="dcterms:W3CDTF">2022-10-14T08:38:34Z</dcterms:modified>
</cp:coreProperties>
</file>