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4" r:id="rId3"/>
    <p:sldId id="263" r:id="rId4"/>
  </p:sldIdLst>
  <p:sldSz cx="12192000" cy="6858000"/>
  <p:notesSz cx="6797675" cy="9926638"/>
  <p:embeddedFontLst>
    <p:embeddedFont>
      <p:font typeface="Nunito Sans" panose="00000500000000000000" pitchFamily="2" charset="0"/>
      <p:regular r:id="rId7"/>
      <p:bold r:id="rId8"/>
      <p:italic r:id="rId9"/>
      <p:boldItalic r:id="rId10"/>
    </p:embeddedFont>
    <p:embeddedFont>
      <p:font typeface="Source Sans Pro Semibold" panose="020B0604020202020204" charset="0"/>
      <p:bold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  <p:embeddedFont>
      <p:font typeface="Adobe Devanagari" panose="02040503050201020203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EB"/>
    <a:srgbClr val="DADADA"/>
    <a:srgbClr val="CED72D"/>
    <a:srgbClr val="003F7D"/>
    <a:srgbClr val="E4650E"/>
    <a:srgbClr val="22B5B7"/>
    <a:srgbClr val="003E7D"/>
    <a:srgbClr val="DBDF68"/>
    <a:srgbClr val="EB863E"/>
    <a:srgbClr val="82C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0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3B32-3280-490F-B74E-215C31BA8567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3F36-5DAF-4A33-936D-5DFD2BBAE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0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84E5-EC29-4D9F-A7F5-A48B0681052C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4C91-3188-4369-8D3F-B2915F3F88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8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2064263"/>
            <a:ext cx="10514013" cy="114293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375480"/>
            <a:ext cx="7505700" cy="9699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711395"/>
            <a:ext cx="52562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des Masters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52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Zusat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9788" y="1905001"/>
            <a:ext cx="10512424" cy="1781174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3997020"/>
            <a:ext cx="59039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2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89747"/>
            <a:ext cx="10514013" cy="168442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 baseline="0"/>
            </a:lvl1pPr>
          </a:lstStyle>
          <a:p>
            <a:r>
              <a:rPr lang="de-DE" dirty="0" smtClean="0"/>
              <a:t>Zwischentitel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5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647507"/>
            <a:ext cx="10514013" cy="122666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de-DE" dirty="0" smtClean="0"/>
              <a:t>Masterformat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327525"/>
            <a:ext cx="10512425" cy="1679870"/>
          </a:xfrm>
        </p:spPr>
        <p:txBody>
          <a:bodyPr/>
          <a:lstStyle>
            <a:lvl1pPr marL="0" indent="0">
              <a:buNone/>
              <a:defRPr/>
            </a:lvl1pPr>
            <a:lvl2pPr marL="239400" indent="0">
              <a:buNone/>
              <a:defRPr/>
            </a:lvl2pPr>
            <a:lvl3pPr marL="491400" indent="0">
              <a:buNone/>
              <a:defRPr/>
            </a:lvl3pPr>
            <a:lvl4pPr marL="707400" indent="0">
              <a:buNone/>
              <a:defRPr/>
            </a:lvl4pPr>
            <a:lvl5pPr marL="959400" indent="0">
              <a:buNone/>
              <a:defRPr/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0"/>
            <a:r>
              <a:rPr lang="de-DE" dirty="0" smtClean="0"/>
              <a:t>E-Mailadresse</a:t>
            </a:r>
          </a:p>
        </p:txBody>
      </p:sp>
    </p:spTree>
    <p:extLst>
      <p:ext uri="{BB962C8B-B14F-4D97-AF65-F5344CB8AC3E}">
        <p14:creationId xmlns:p14="http://schemas.microsoft.com/office/powerpoint/2010/main" val="2814943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838200" y="1738800"/>
            <a:ext cx="10515600" cy="4440238"/>
          </a:xfrm>
        </p:spPr>
        <p:txBody>
          <a:bodyPr lIns="0" tIns="0" rIns="0" bIns="0" anchor="ctr" anchorCtr="0"/>
          <a:lstStyle>
            <a:lvl1pPr marL="288000" indent="-288000">
              <a:lnSpc>
                <a:spcPct val="100000"/>
              </a:lnSpc>
              <a:spcBef>
                <a:spcPts val="1200"/>
              </a:spcBef>
              <a:buSzPct val="120000"/>
              <a:defRPr sz="2200"/>
            </a:lvl1pPr>
            <a:lvl2pPr marL="612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2pPr>
            <a:lvl3pPr marL="900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3pPr>
            <a:lvl4pPr marL="1224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4pPr>
            <a:lvl5pPr marL="1548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0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Das große FDZ Weihnachtsrätsel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40266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2448"/>
            <a:ext cx="10514013" cy="169277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Das große FDZ Weihnachtsrätsel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8" y="2205038"/>
            <a:ext cx="10512425" cy="3562499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9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738800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778900" y="6012447"/>
            <a:ext cx="3573313" cy="169277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Anmerkungen und Quelle durch Klicken bearbeiten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9" y="2205038"/>
            <a:ext cx="6617454" cy="39766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7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F7D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3F7D"/>
                </a:solidFill>
              </a:defRPr>
            </a:lvl1pPr>
          </a:lstStyle>
          <a:p>
            <a:r>
              <a:rPr lang="de-DE" dirty="0" err="1" smtClean="0"/>
              <a:t>Stata</a:t>
            </a:r>
            <a:r>
              <a:rPr lang="de-DE" dirty="0" smtClean="0"/>
              <a:t> Einstieg ohne Statistikvorwissen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F7D"/>
                </a:solidFill>
              </a:defRPr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4" r:id="rId3"/>
    <p:sldLayoutId id="2147483662" r:id="rId4"/>
    <p:sldLayoutId id="2147483656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rgbClr val="003F7D"/>
          </a:solidFill>
          <a:latin typeface="Nunito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3pPr>
      <a:lvl4pPr marL="93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4pPr>
      <a:lvl5pPr marL="118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uol.de/s/myM4MFYkTLojBf5" TargetMode="External"/><Relationship Id="rId2" Type="http://schemas.openxmlformats.org/officeDocument/2006/relationships/hyperlink" Target="https://filius23.github.io/StataTableBIBB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Tabellenexport mit </a:t>
            </a:r>
            <a:r>
              <a:rPr lang="de-DE" b="1" dirty="0" err="1" smtClean="0"/>
              <a:t>StatA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Fortbildung am BIBB, 16.12.2021</a:t>
            </a:r>
          </a:p>
          <a:p>
            <a:r>
              <a:rPr lang="de-DE" dirty="0" smtClean="0"/>
              <a:t>Andreas Filser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ABlaufplan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F511-0276-47E7-A3B9-1C2E42FF315F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64663"/>
              </p:ext>
            </p:extLst>
          </p:nvPr>
        </p:nvGraphicFramePr>
        <p:xfrm>
          <a:off x="848834" y="2344732"/>
          <a:ext cx="8358228" cy="403106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709540">
                  <a:extLst>
                    <a:ext uri="{9D8B030D-6E8A-4147-A177-3AD203B41FA5}">
                      <a16:colId xmlns:a16="http://schemas.microsoft.com/office/drawing/2014/main" val="2289835343"/>
                    </a:ext>
                  </a:extLst>
                </a:gridCol>
                <a:gridCol w="711506">
                  <a:extLst>
                    <a:ext uri="{9D8B030D-6E8A-4147-A177-3AD203B41FA5}">
                      <a16:colId xmlns:a16="http://schemas.microsoft.com/office/drawing/2014/main" val="2739409289"/>
                    </a:ext>
                  </a:extLst>
                </a:gridCol>
                <a:gridCol w="4986438">
                  <a:extLst>
                    <a:ext uri="{9D8B030D-6E8A-4147-A177-3AD203B41FA5}">
                      <a16:colId xmlns:a16="http://schemas.microsoft.com/office/drawing/2014/main" val="16402310"/>
                    </a:ext>
                  </a:extLst>
                </a:gridCol>
                <a:gridCol w="708557">
                  <a:extLst>
                    <a:ext uri="{9D8B030D-6E8A-4147-A177-3AD203B41FA5}">
                      <a16:colId xmlns:a16="http://schemas.microsoft.com/office/drawing/2014/main" val="2474917259"/>
                    </a:ext>
                  </a:extLst>
                </a:gridCol>
                <a:gridCol w="1242187">
                  <a:extLst>
                    <a:ext uri="{9D8B030D-6E8A-4147-A177-3AD203B41FA5}">
                      <a16:colId xmlns:a16="http://schemas.microsoft.com/office/drawing/2014/main" val="4268429821"/>
                    </a:ext>
                  </a:extLst>
                </a:gridCol>
              </a:tblGrid>
              <a:tr h="366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Start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Ende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Zeit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Kum. Zeit</a:t>
                      </a:r>
                      <a:endParaRPr lang="de-DE" sz="24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221208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08:30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08:45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Willkommen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810830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08:45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Deskriptionen (su/tabstat) formatieren und exportieren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01:30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01:45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503688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Kaffee- &amp; Bildschirmpause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21747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Häufigkeits- &amp; Kreuztabellen formatieren und exportieren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01:45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03:30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977773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13:30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Mittagspause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81979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13:30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Regressionstabellen formatieren und exportieren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01:45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05:15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80587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Kaffee- &amp; Bildschirmpause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562118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15:30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Weitere Tabellenformatierung</a:t>
                      </a:r>
                      <a:r>
                        <a:rPr lang="de-DE" sz="1600" baseline="0" dirty="0" smtClean="0">
                          <a:effectLst/>
                        </a:rPr>
                        <a:t> &amp; -formate</a:t>
                      </a:r>
                      <a:r>
                        <a:rPr lang="de-DE" sz="1600" dirty="0">
                          <a:effectLst/>
                        </a:rPr>
                        <a:t/>
                      </a:r>
                      <a:br>
                        <a:rPr lang="de-DE" sz="1600" dirty="0">
                          <a:effectLst/>
                        </a:rPr>
                      </a:br>
                      <a:r>
                        <a:rPr lang="de-DE" sz="1600" dirty="0">
                          <a:effectLst/>
                        </a:rPr>
                        <a:t>ggf. andere </a:t>
                      </a:r>
                      <a:r>
                        <a:rPr lang="de-DE" sz="1600" dirty="0" smtClean="0">
                          <a:effectLst/>
                        </a:rPr>
                        <a:t>Ausgabeformate, </a:t>
                      </a:r>
                      <a:r>
                        <a:rPr lang="de-DE" sz="1600" dirty="0" smtClean="0">
                          <a:effectLst/>
                        </a:rPr>
                        <a:t>Wünsche von Teilnehmenden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01:30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06:45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569288"/>
                  </a:ext>
                </a:extLst>
              </a:tr>
              <a:tr h="366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17:00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Zusammenfassung, Ausblick, weiterführende Ressourcen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00:15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07:00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8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Finde ich was?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Begleitskript: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https://filius23.github.io/StataTableBIBB/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DoFiles</a:t>
            </a:r>
            <a:r>
              <a:rPr lang="de-DE" dirty="0"/>
              <a:t>: </a:t>
            </a:r>
            <a:r>
              <a:rPr lang="de-DE" smtClean="0"/>
              <a:t/>
            </a:r>
            <a:br>
              <a:rPr lang="de-DE" smtClean="0"/>
            </a:br>
            <a:r>
              <a:rPr lang="de-DE">
                <a:hlinkClick r:id="rId3"/>
              </a:rPr>
              <a:t>https</a:t>
            </a:r>
            <a:r>
              <a:rPr lang="de-DE">
                <a:hlinkClick r:id="rId3"/>
              </a:rPr>
              <a:t>://</a:t>
            </a:r>
            <a:r>
              <a:rPr lang="de-DE" smtClean="0">
                <a:hlinkClick r:id="rId3"/>
              </a:rPr>
              <a:t>cloudsync.uol.de/s/myM4MFYkTLojBf5</a:t>
            </a:r>
            <a:endParaRPr lang="de-DE" smtClean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855" y="927605"/>
            <a:ext cx="4158145" cy="43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452" y="5293127"/>
            <a:ext cx="699354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F7D"/>
      </a:accent1>
      <a:accent2>
        <a:srgbClr val="54BDBF"/>
      </a:accent2>
      <a:accent3>
        <a:srgbClr val="CED72D"/>
      </a:accent3>
      <a:accent4>
        <a:srgbClr val="0C7FA7"/>
      </a:accent4>
      <a:accent5>
        <a:srgbClr val="ED9656"/>
      </a:accent5>
      <a:accent6>
        <a:srgbClr val="82C074"/>
      </a:accent6>
      <a:hlink>
        <a:srgbClr val="0563C1"/>
      </a:hlink>
      <a:folHlink>
        <a:srgbClr val="954F72"/>
      </a:folHlink>
    </a:clrScheme>
    <a:fontScheme name="Benutzerdefiniert 5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60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Nunito Sans</vt:lpstr>
      <vt:lpstr>Source Sans Pro Semibold</vt:lpstr>
      <vt:lpstr>Roboto Condensed</vt:lpstr>
      <vt:lpstr>Calibri</vt:lpstr>
      <vt:lpstr>Arial</vt:lpstr>
      <vt:lpstr>Times New Roman</vt:lpstr>
      <vt:lpstr>Source Sans Pro</vt:lpstr>
      <vt:lpstr>Adobe Devanagari</vt:lpstr>
      <vt:lpstr>Office Theme</vt:lpstr>
      <vt:lpstr>Tabellenexport mit StatA</vt:lpstr>
      <vt:lpstr>ABlaufplan</vt:lpstr>
      <vt:lpstr>Wo Finde ich was?</vt:lpstr>
    </vt:vector>
  </TitlesOfParts>
  <Company>Bundesagentur für Arbeit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Weidmann Christine</dc:creator>
  <cp:lastModifiedBy>Andreas Filser</cp:lastModifiedBy>
  <cp:revision>173</cp:revision>
  <cp:lastPrinted>2018-08-22T07:57:35Z</cp:lastPrinted>
  <dcterms:created xsi:type="dcterms:W3CDTF">2018-08-15T13:13:10Z</dcterms:created>
  <dcterms:modified xsi:type="dcterms:W3CDTF">2021-12-07T08:56:04Z</dcterms:modified>
</cp:coreProperties>
</file>