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</p:sldIdLst>
  <p:sldSz cx="5940425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9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9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532" y="1296173"/>
            <a:ext cx="5049361" cy="275734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553" y="4159854"/>
            <a:ext cx="4455319" cy="1912175"/>
          </a:xfrm>
        </p:spPr>
        <p:txBody>
          <a:bodyPr/>
          <a:lstStyle>
            <a:lvl1pPr marL="0" indent="0" algn="ctr">
              <a:buNone/>
              <a:defRPr sz="1559"/>
            </a:lvl1pPr>
            <a:lvl2pPr marL="297043" indent="0" algn="ctr">
              <a:buNone/>
              <a:defRPr sz="1299"/>
            </a:lvl2pPr>
            <a:lvl3pPr marL="594086" indent="0" algn="ctr">
              <a:buNone/>
              <a:defRPr sz="1169"/>
            </a:lvl3pPr>
            <a:lvl4pPr marL="891129" indent="0" algn="ctr">
              <a:buNone/>
              <a:defRPr sz="1040"/>
            </a:lvl4pPr>
            <a:lvl5pPr marL="1188171" indent="0" algn="ctr">
              <a:buNone/>
              <a:defRPr sz="1040"/>
            </a:lvl5pPr>
            <a:lvl6pPr marL="1485214" indent="0" algn="ctr">
              <a:buNone/>
              <a:defRPr sz="1040"/>
            </a:lvl6pPr>
            <a:lvl7pPr marL="1782257" indent="0" algn="ctr">
              <a:buNone/>
              <a:defRPr sz="1040"/>
            </a:lvl7pPr>
            <a:lvl8pPr marL="2079300" indent="0" algn="ctr">
              <a:buNone/>
              <a:defRPr sz="1040"/>
            </a:lvl8pPr>
            <a:lvl9pPr marL="2376343" indent="0" algn="ctr">
              <a:buNone/>
              <a:defRPr sz="10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2484-E939-4A7C-8FC2-D6CAC22E899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0713-DC9A-43BE-ADA4-3DAA6451E3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7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2484-E939-4A7C-8FC2-D6CAC22E899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0713-DC9A-43BE-ADA4-3DAA6451E3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1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1117" y="421669"/>
            <a:ext cx="1280904" cy="671186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405" y="421669"/>
            <a:ext cx="3768457" cy="671186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2484-E939-4A7C-8FC2-D6CAC22E899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0713-DC9A-43BE-ADA4-3DAA6451E3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0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2484-E939-4A7C-8FC2-D6CAC22E899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0713-DC9A-43BE-ADA4-3DAA6451E3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6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10" y="1974512"/>
            <a:ext cx="5123617" cy="3294515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310" y="5300194"/>
            <a:ext cx="5123617" cy="1732508"/>
          </a:xfrm>
        </p:spPr>
        <p:txBody>
          <a:bodyPr/>
          <a:lstStyle>
            <a:lvl1pPr marL="0" indent="0">
              <a:buNone/>
              <a:defRPr sz="1559">
                <a:solidFill>
                  <a:schemeClr val="tx1"/>
                </a:solidFill>
              </a:defRPr>
            </a:lvl1pPr>
            <a:lvl2pPr marL="297043" indent="0">
              <a:buNone/>
              <a:defRPr sz="1299">
                <a:solidFill>
                  <a:schemeClr val="tx1">
                    <a:tint val="75000"/>
                  </a:schemeClr>
                </a:solidFill>
              </a:defRPr>
            </a:lvl2pPr>
            <a:lvl3pPr marL="594086" indent="0">
              <a:buNone/>
              <a:defRPr sz="1169">
                <a:solidFill>
                  <a:schemeClr val="tx1">
                    <a:tint val="75000"/>
                  </a:schemeClr>
                </a:solidFill>
              </a:defRPr>
            </a:lvl3pPr>
            <a:lvl4pPr marL="891129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171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214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2257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793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6343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2484-E939-4A7C-8FC2-D6CAC22E899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0713-DC9A-43BE-ADA4-3DAA6451E3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3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404" y="2108344"/>
            <a:ext cx="2524681" cy="5025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7340" y="2108344"/>
            <a:ext cx="2524681" cy="5025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2484-E939-4A7C-8FC2-D6CAC22E899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0713-DC9A-43BE-ADA4-3DAA6451E3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6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421671"/>
            <a:ext cx="5123617" cy="153084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179" y="1941510"/>
            <a:ext cx="2513078" cy="951504"/>
          </a:xfrm>
        </p:spPr>
        <p:txBody>
          <a:bodyPr anchor="b"/>
          <a:lstStyle>
            <a:lvl1pPr marL="0" indent="0">
              <a:buNone/>
              <a:defRPr sz="1559" b="1"/>
            </a:lvl1pPr>
            <a:lvl2pPr marL="297043" indent="0">
              <a:buNone/>
              <a:defRPr sz="1299" b="1"/>
            </a:lvl2pPr>
            <a:lvl3pPr marL="594086" indent="0">
              <a:buNone/>
              <a:defRPr sz="1169" b="1"/>
            </a:lvl3pPr>
            <a:lvl4pPr marL="891129" indent="0">
              <a:buNone/>
              <a:defRPr sz="1040" b="1"/>
            </a:lvl4pPr>
            <a:lvl5pPr marL="1188171" indent="0">
              <a:buNone/>
              <a:defRPr sz="1040" b="1"/>
            </a:lvl5pPr>
            <a:lvl6pPr marL="1485214" indent="0">
              <a:buNone/>
              <a:defRPr sz="1040" b="1"/>
            </a:lvl6pPr>
            <a:lvl7pPr marL="1782257" indent="0">
              <a:buNone/>
              <a:defRPr sz="1040" b="1"/>
            </a:lvl7pPr>
            <a:lvl8pPr marL="2079300" indent="0">
              <a:buNone/>
              <a:defRPr sz="1040" b="1"/>
            </a:lvl8pPr>
            <a:lvl9pPr marL="2376343" indent="0">
              <a:buNone/>
              <a:defRPr sz="10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179" y="2893014"/>
            <a:ext cx="2513078" cy="42551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7341" y="1941510"/>
            <a:ext cx="2525454" cy="951504"/>
          </a:xfrm>
        </p:spPr>
        <p:txBody>
          <a:bodyPr anchor="b"/>
          <a:lstStyle>
            <a:lvl1pPr marL="0" indent="0">
              <a:buNone/>
              <a:defRPr sz="1559" b="1"/>
            </a:lvl1pPr>
            <a:lvl2pPr marL="297043" indent="0">
              <a:buNone/>
              <a:defRPr sz="1299" b="1"/>
            </a:lvl2pPr>
            <a:lvl3pPr marL="594086" indent="0">
              <a:buNone/>
              <a:defRPr sz="1169" b="1"/>
            </a:lvl3pPr>
            <a:lvl4pPr marL="891129" indent="0">
              <a:buNone/>
              <a:defRPr sz="1040" b="1"/>
            </a:lvl4pPr>
            <a:lvl5pPr marL="1188171" indent="0">
              <a:buNone/>
              <a:defRPr sz="1040" b="1"/>
            </a:lvl5pPr>
            <a:lvl6pPr marL="1485214" indent="0">
              <a:buNone/>
              <a:defRPr sz="1040" b="1"/>
            </a:lvl6pPr>
            <a:lvl7pPr marL="1782257" indent="0">
              <a:buNone/>
              <a:defRPr sz="1040" b="1"/>
            </a:lvl7pPr>
            <a:lvl8pPr marL="2079300" indent="0">
              <a:buNone/>
              <a:defRPr sz="1040" b="1"/>
            </a:lvl8pPr>
            <a:lvl9pPr marL="2376343" indent="0">
              <a:buNone/>
              <a:defRPr sz="10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7341" y="2893014"/>
            <a:ext cx="2525454" cy="42551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2484-E939-4A7C-8FC2-D6CAC22E899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0713-DC9A-43BE-ADA4-3DAA6451E3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1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2484-E939-4A7C-8FC2-D6CAC22E899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0713-DC9A-43BE-ADA4-3DAA6451E3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7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2484-E939-4A7C-8FC2-D6CAC22E899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0713-DC9A-43BE-ADA4-3DAA6451E3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6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528002"/>
            <a:ext cx="1915942" cy="1848009"/>
          </a:xfrm>
        </p:spPr>
        <p:txBody>
          <a:bodyPr anchor="b"/>
          <a:lstStyle>
            <a:lvl1pPr>
              <a:defRPr sz="207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54" y="1140341"/>
            <a:ext cx="3007340" cy="5628360"/>
          </a:xfrm>
        </p:spPr>
        <p:txBody>
          <a:bodyPr/>
          <a:lstStyle>
            <a:lvl1pPr>
              <a:defRPr sz="2079"/>
            </a:lvl1pPr>
            <a:lvl2pPr>
              <a:defRPr sz="1819"/>
            </a:lvl2pPr>
            <a:lvl3pPr>
              <a:defRPr sz="1559"/>
            </a:lvl3pPr>
            <a:lvl4pPr>
              <a:defRPr sz="1299"/>
            </a:lvl4pPr>
            <a:lvl5pPr>
              <a:defRPr sz="1299"/>
            </a:lvl5pPr>
            <a:lvl6pPr>
              <a:defRPr sz="1299"/>
            </a:lvl6pPr>
            <a:lvl7pPr>
              <a:defRPr sz="1299"/>
            </a:lvl7pPr>
            <a:lvl8pPr>
              <a:defRPr sz="1299"/>
            </a:lvl8pPr>
            <a:lvl9pPr>
              <a:defRPr sz="129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178" y="2376011"/>
            <a:ext cx="1915942" cy="4401855"/>
          </a:xfrm>
        </p:spPr>
        <p:txBody>
          <a:bodyPr/>
          <a:lstStyle>
            <a:lvl1pPr marL="0" indent="0">
              <a:buNone/>
              <a:defRPr sz="1040"/>
            </a:lvl1pPr>
            <a:lvl2pPr marL="297043" indent="0">
              <a:buNone/>
              <a:defRPr sz="910"/>
            </a:lvl2pPr>
            <a:lvl3pPr marL="594086" indent="0">
              <a:buNone/>
              <a:defRPr sz="780"/>
            </a:lvl3pPr>
            <a:lvl4pPr marL="891129" indent="0">
              <a:buNone/>
              <a:defRPr sz="650"/>
            </a:lvl4pPr>
            <a:lvl5pPr marL="1188171" indent="0">
              <a:buNone/>
              <a:defRPr sz="650"/>
            </a:lvl5pPr>
            <a:lvl6pPr marL="1485214" indent="0">
              <a:buNone/>
              <a:defRPr sz="650"/>
            </a:lvl6pPr>
            <a:lvl7pPr marL="1782257" indent="0">
              <a:buNone/>
              <a:defRPr sz="650"/>
            </a:lvl7pPr>
            <a:lvl8pPr marL="2079300" indent="0">
              <a:buNone/>
              <a:defRPr sz="650"/>
            </a:lvl8pPr>
            <a:lvl9pPr marL="2376343" indent="0">
              <a:buNone/>
              <a:defRPr sz="6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2484-E939-4A7C-8FC2-D6CAC22E899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0713-DC9A-43BE-ADA4-3DAA6451E3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528002"/>
            <a:ext cx="1915942" cy="1848009"/>
          </a:xfrm>
        </p:spPr>
        <p:txBody>
          <a:bodyPr anchor="b"/>
          <a:lstStyle>
            <a:lvl1pPr>
              <a:defRPr sz="207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5454" y="1140341"/>
            <a:ext cx="3007340" cy="5628360"/>
          </a:xfrm>
        </p:spPr>
        <p:txBody>
          <a:bodyPr anchor="t"/>
          <a:lstStyle>
            <a:lvl1pPr marL="0" indent="0">
              <a:buNone/>
              <a:defRPr sz="2079"/>
            </a:lvl1pPr>
            <a:lvl2pPr marL="297043" indent="0">
              <a:buNone/>
              <a:defRPr sz="1819"/>
            </a:lvl2pPr>
            <a:lvl3pPr marL="594086" indent="0">
              <a:buNone/>
              <a:defRPr sz="1559"/>
            </a:lvl3pPr>
            <a:lvl4pPr marL="891129" indent="0">
              <a:buNone/>
              <a:defRPr sz="1299"/>
            </a:lvl4pPr>
            <a:lvl5pPr marL="1188171" indent="0">
              <a:buNone/>
              <a:defRPr sz="1299"/>
            </a:lvl5pPr>
            <a:lvl6pPr marL="1485214" indent="0">
              <a:buNone/>
              <a:defRPr sz="1299"/>
            </a:lvl6pPr>
            <a:lvl7pPr marL="1782257" indent="0">
              <a:buNone/>
              <a:defRPr sz="1299"/>
            </a:lvl7pPr>
            <a:lvl8pPr marL="2079300" indent="0">
              <a:buNone/>
              <a:defRPr sz="1299"/>
            </a:lvl8pPr>
            <a:lvl9pPr marL="2376343" indent="0">
              <a:buNone/>
              <a:defRPr sz="129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178" y="2376011"/>
            <a:ext cx="1915942" cy="4401855"/>
          </a:xfrm>
        </p:spPr>
        <p:txBody>
          <a:bodyPr/>
          <a:lstStyle>
            <a:lvl1pPr marL="0" indent="0">
              <a:buNone/>
              <a:defRPr sz="1040"/>
            </a:lvl1pPr>
            <a:lvl2pPr marL="297043" indent="0">
              <a:buNone/>
              <a:defRPr sz="910"/>
            </a:lvl2pPr>
            <a:lvl3pPr marL="594086" indent="0">
              <a:buNone/>
              <a:defRPr sz="780"/>
            </a:lvl3pPr>
            <a:lvl4pPr marL="891129" indent="0">
              <a:buNone/>
              <a:defRPr sz="650"/>
            </a:lvl4pPr>
            <a:lvl5pPr marL="1188171" indent="0">
              <a:buNone/>
              <a:defRPr sz="650"/>
            </a:lvl5pPr>
            <a:lvl6pPr marL="1485214" indent="0">
              <a:buNone/>
              <a:defRPr sz="650"/>
            </a:lvl6pPr>
            <a:lvl7pPr marL="1782257" indent="0">
              <a:buNone/>
              <a:defRPr sz="650"/>
            </a:lvl7pPr>
            <a:lvl8pPr marL="2079300" indent="0">
              <a:buNone/>
              <a:defRPr sz="650"/>
            </a:lvl8pPr>
            <a:lvl9pPr marL="2376343" indent="0">
              <a:buNone/>
              <a:defRPr sz="6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2484-E939-4A7C-8FC2-D6CAC22E899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0713-DC9A-43BE-ADA4-3DAA6451E3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1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404" y="421671"/>
            <a:ext cx="5123617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404" y="2108344"/>
            <a:ext cx="5123617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404" y="7340703"/>
            <a:ext cx="133659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B2484-E939-4A7C-8FC2-D6CAC22E899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7766" y="7340703"/>
            <a:ext cx="2004893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5425" y="7340703"/>
            <a:ext cx="133659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70713-DC9A-43BE-ADA4-3DAA6451E3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94086" rtl="0" eaLnBrk="1" latinLnBrk="0" hangingPunct="1">
        <a:lnSpc>
          <a:spcPct val="90000"/>
        </a:lnSpc>
        <a:spcBef>
          <a:spcPct val="0"/>
        </a:spcBef>
        <a:buNone/>
        <a:defRPr sz="2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21" indent="-148521" algn="l" defTabSz="59408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19" kern="1200">
          <a:solidFill>
            <a:schemeClr val="tx1"/>
          </a:solidFill>
          <a:latin typeface="+mn-lt"/>
          <a:ea typeface="+mn-ea"/>
          <a:cs typeface="+mn-cs"/>
        </a:defRPr>
      </a:lvl1pPr>
      <a:lvl2pPr marL="445564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42607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299" kern="1200">
          <a:solidFill>
            <a:schemeClr val="tx1"/>
          </a:solidFill>
          <a:latin typeface="+mn-lt"/>
          <a:ea typeface="+mn-ea"/>
          <a:cs typeface="+mn-cs"/>
        </a:defRPr>
      </a:lvl3pPr>
      <a:lvl4pPr marL="1039650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4pPr>
      <a:lvl5pPr marL="1336693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5pPr>
      <a:lvl6pPr marL="1633736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6pPr>
      <a:lvl7pPr marL="1930778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7pPr>
      <a:lvl8pPr marL="2227821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8pPr>
      <a:lvl9pPr marL="2524864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1pPr>
      <a:lvl2pPr marL="297043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2pPr>
      <a:lvl3pPr marL="594086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3pPr>
      <a:lvl4pPr marL="891129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4pPr>
      <a:lvl5pPr marL="1188171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5pPr>
      <a:lvl6pPr marL="1485214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6pPr>
      <a:lvl7pPr marL="1782257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7pPr>
      <a:lvl8pPr marL="2079300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8pPr>
      <a:lvl9pPr marL="2376343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Person, Mann enthält.&#10;&#10;Automatisch generierte Beschreibung">
            <a:extLst>
              <a:ext uri="{FF2B5EF4-FFF2-40B4-BE49-F238E27FC236}">
                <a16:creationId xmlns:a16="http://schemas.microsoft.com/office/drawing/2014/main" id="{80F4D2F4-FE85-E73C-F060-9B7794EE89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881" y="564138"/>
            <a:ext cx="4419341" cy="4419341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120577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Mann enthält.&#10;&#10;Automatisch generierte Beschreibung">
            <a:extLst>
              <a:ext uri="{FF2B5EF4-FFF2-40B4-BE49-F238E27FC236}">
                <a16:creationId xmlns:a16="http://schemas.microsoft.com/office/drawing/2014/main" id="{8C2E1475-ED68-87E2-B9D9-4F262726E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" y="38"/>
            <a:ext cx="5940000" cy="7920000"/>
          </a:xfrm>
        </p:spPr>
      </p:pic>
    </p:spTree>
    <p:extLst>
      <p:ext uri="{BB962C8B-B14F-4D97-AF65-F5344CB8AC3E}">
        <p14:creationId xmlns:p14="http://schemas.microsoft.com/office/powerpoint/2010/main" val="265780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E593DC-DD05-291D-A9BE-5B5416F6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nhaltsplatzhalter 4" descr="Ein Bild, das Person, Mann enthält.&#10;&#10;Automatisch generierte Beschreibung">
            <a:extLst>
              <a:ext uri="{FF2B5EF4-FFF2-40B4-BE49-F238E27FC236}">
                <a16:creationId xmlns:a16="http://schemas.microsoft.com/office/drawing/2014/main" id="{8814257A-1040-722A-9CD5-F56B1A3D8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3" r="6449" b="16733"/>
          <a:stretch/>
        </p:blipFill>
        <p:spPr>
          <a:xfrm>
            <a:off x="1085455" y="2752164"/>
            <a:ext cx="3549298" cy="3564000"/>
          </a:xfrm>
        </p:spPr>
      </p:pic>
    </p:spTree>
    <p:extLst>
      <p:ext uri="{BB962C8B-B14F-4D97-AF65-F5344CB8AC3E}">
        <p14:creationId xmlns:p14="http://schemas.microsoft.com/office/powerpoint/2010/main" val="2224612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 Filser</dc:creator>
  <cp:lastModifiedBy>Andreas  Filser</cp:lastModifiedBy>
  <cp:revision>2</cp:revision>
  <dcterms:created xsi:type="dcterms:W3CDTF">2022-05-16T16:08:09Z</dcterms:created>
  <dcterms:modified xsi:type="dcterms:W3CDTF">2022-05-17T13:43:00Z</dcterms:modified>
</cp:coreProperties>
</file>