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iTCUg25sYZQcmnrLRZemNp1Ql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WBS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399131" y="2534588"/>
            <a:ext cx="8561761" cy="1932839"/>
            <a:chOff x="3595" y="2201932"/>
            <a:chExt cx="8561761" cy="1932839"/>
          </a:xfrm>
        </p:grpSpPr>
        <p:sp>
          <p:nvSpPr>
            <p:cNvPr id="91" name="Google Shape;91;p2"/>
            <p:cNvSpPr/>
            <p:nvPr/>
          </p:nvSpPr>
          <p:spPr>
            <a:xfrm>
              <a:off x="7970805" y="2779397"/>
              <a:ext cx="91440" cy="55837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7970805" y="2779397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4513553" y="2440554"/>
              <a:ext cx="3693869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7460536" y="2779397"/>
              <a:ext cx="288732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" name="Google Shape;95;p2"/>
            <p:cNvSpPr/>
            <p:nvPr/>
          </p:nvSpPr>
          <p:spPr>
            <a:xfrm>
              <a:off x="6935185" y="3118241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7171803" y="2779397"/>
              <a:ext cx="288732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4513553" y="2440554"/>
              <a:ext cx="2946982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728139" y="2779397"/>
              <a:ext cx="866198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5780254" y="3118241"/>
              <a:ext cx="91440" cy="55837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" name="Google Shape;100;p2"/>
            <p:cNvSpPr/>
            <p:nvPr/>
          </p:nvSpPr>
          <p:spPr>
            <a:xfrm>
              <a:off x="5780254" y="3118241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5728139" y="2779397"/>
              <a:ext cx="288732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5439406" y="2779397"/>
              <a:ext cx="288732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4625323" y="3118241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" name="Google Shape;104;p2"/>
            <p:cNvSpPr/>
            <p:nvPr/>
          </p:nvSpPr>
          <p:spPr>
            <a:xfrm>
              <a:off x="4861941" y="2779397"/>
              <a:ext cx="866198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" name="Google Shape;105;p2"/>
            <p:cNvSpPr/>
            <p:nvPr/>
          </p:nvSpPr>
          <p:spPr>
            <a:xfrm>
              <a:off x="4513553" y="2440554"/>
              <a:ext cx="1214586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4047858" y="3118241"/>
              <a:ext cx="91440" cy="89721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4047858" y="3118241"/>
              <a:ext cx="91440" cy="55837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4047858" y="3118241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3129545" y="2779397"/>
              <a:ext cx="1154930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3129545" y="2779397"/>
              <a:ext cx="577465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" name="Google Shape;111;p2"/>
            <p:cNvSpPr/>
            <p:nvPr/>
          </p:nvSpPr>
          <p:spPr>
            <a:xfrm>
              <a:off x="3083825" y="2779397"/>
              <a:ext cx="91440" cy="10022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2315461" y="3118241"/>
              <a:ext cx="91440" cy="89721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3" name="Google Shape;113;p2"/>
            <p:cNvSpPr/>
            <p:nvPr/>
          </p:nvSpPr>
          <p:spPr>
            <a:xfrm>
              <a:off x="2315461" y="3118241"/>
              <a:ext cx="91440" cy="55837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4" name="Google Shape;114;p2"/>
            <p:cNvSpPr/>
            <p:nvPr/>
          </p:nvSpPr>
          <p:spPr>
            <a:xfrm>
              <a:off x="2315461" y="3118241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5" name="Google Shape;115;p2"/>
            <p:cNvSpPr/>
            <p:nvPr/>
          </p:nvSpPr>
          <p:spPr>
            <a:xfrm>
              <a:off x="2552079" y="2779397"/>
              <a:ext cx="577465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6" name="Google Shape;116;p2"/>
            <p:cNvSpPr/>
            <p:nvPr/>
          </p:nvSpPr>
          <p:spPr>
            <a:xfrm>
              <a:off x="1737996" y="3118241"/>
              <a:ext cx="91440" cy="55837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7" name="Google Shape;117;p2"/>
            <p:cNvSpPr/>
            <p:nvPr/>
          </p:nvSpPr>
          <p:spPr>
            <a:xfrm>
              <a:off x="1737996" y="3118241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8" name="Google Shape;118;p2"/>
            <p:cNvSpPr/>
            <p:nvPr/>
          </p:nvSpPr>
          <p:spPr>
            <a:xfrm>
              <a:off x="1974614" y="2779397"/>
              <a:ext cx="1154930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" name="Google Shape;119;p2"/>
            <p:cNvSpPr/>
            <p:nvPr/>
          </p:nvSpPr>
          <p:spPr>
            <a:xfrm>
              <a:off x="3129545" y="2440554"/>
              <a:ext cx="1384008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" name="Google Shape;120;p2"/>
            <p:cNvSpPr/>
            <p:nvPr/>
          </p:nvSpPr>
          <p:spPr>
            <a:xfrm>
              <a:off x="1160531" y="3457084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1" name="Google Shape;121;p2"/>
            <p:cNvSpPr/>
            <p:nvPr/>
          </p:nvSpPr>
          <p:spPr>
            <a:xfrm>
              <a:off x="819683" y="3118241"/>
              <a:ext cx="577465" cy="100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2"/>
            <p:cNvSpPr/>
            <p:nvPr/>
          </p:nvSpPr>
          <p:spPr>
            <a:xfrm>
              <a:off x="773963" y="3118241"/>
              <a:ext cx="91440" cy="10022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2"/>
            <p:cNvSpPr/>
            <p:nvPr/>
          </p:nvSpPr>
          <p:spPr>
            <a:xfrm>
              <a:off x="5600" y="3457084"/>
              <a:ext cx="91440" cy="55837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2"/>
            <p:cNvSpPr/>
            <p:nvPr/>
          </p:nvSpPr>
          <p:spPr>
            <a:xfrm>
              <a:off x="5600" y="3457084"/>
              <a:ext cx="91440" cy="2195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53945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2"/>
            <p:cNvSpPr/>
            <p:nvPr/>
          </p:nvSpPr>
          <p:spPr>
            <a:xfrm>
              <a:off x="242217" y="3118241"/>
              <a:ext cx="577465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2"/>
            <p:cNvSpPr/>
            <p:nvPr/>
          </p:nvSpPr>
          <p:spPr>
            <a:xfrm>
              <a:off x="773963" y="2779397"/>
              <a:ext cx="91440" cy="10022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2"/>
            <p:cNvSpPr/>
            <p:nvPr/>
          </p:nvSpPr>
          <p:spPr>
            <a:xfrm>
              <a:off x="819683" y="2440554"/>
              <a:ext cx="3693869" cy="1002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2"/>
            <p:cNvSpPr/>
            <p:nvPr/>
          </p:nvSpPr>
          <p:spPr>
            <a:xfrm>
              <a:off x="4274931" y="2201932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4274931" y="220193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Proyek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81061" y="2540775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581061" y="2540775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Inisiasi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81061" y="2879619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581061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Pembuatan Project Charter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595" y="3218462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3595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Abstraksi Proyek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2906" y="3557306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122906" y="3557306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Abstraksi Perencanaan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2906" y="3896149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122906" y="389614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Abstraksi Deliverables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81061" y="3218462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581061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Penentuan Tugas Anggota Tim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158526" y="3218462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158526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Penentuan Stakeholder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277837" y="3557306"/>
              <a:ext cx="477244" cy="2386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1277837" y="3557306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Kontak Stakeholder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890922" y="2540775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2890922" y="2540775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Perencanaan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35992" y="2879619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735992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Ruang Lingkup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55303" y="3218462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1855303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WBS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55303" y="3557306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1855303" y="3557306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Validasi dan Kendali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313457" y="2879619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2313457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Waktu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432768" y="3218462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2432768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Jadwal Ghantt Chart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432768" y="3557306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432768" y="3557306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Asumsi Toleransi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432768" y="3896149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2432768" y="389614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Kendali Jadwal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90922" y="2879619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2890922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Biaya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468388" y="2879619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3468388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Kualitas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045853" y="2879619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4045853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Deliverables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165164" y="3218462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4165164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Atribut Deliverables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165164" y="3557306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4165164" y="3557306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Kendali Deliverables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165164" y="3896149"/>
              <a:ext cx="477244" cy="238622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 txBox="1"/>
            <p:nvPr/>
          </p:nvSpPr>
          <p:spPr>
            <a:xfrm>
              <a:off x="4165164" y="389614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Metode COCOMO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489517" y="2540775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5489517" y="2540775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Eksekusi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623319" y="2879619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4623319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 Progress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42630" y="3218462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 txBox="1"/>
            <p:nvPr/>
          </p:nvSpPr>
          <p:spPr>
            <a:xfrm>
              <a:off x="4742630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Penghitungan Baris Kode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200784" y="2879619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5200784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Dokumentasi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778250" y="2879619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 txBox="1"/>
            <p:nvPr/>
          </p:nvSpPr>
          <p:spPr>
            <a:xfrm>
              <a:off x="5778250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Brainstorming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97561" y="3218462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5897561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 Baru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897561" y="3557306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5897561" y="3557306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Mengecek Project Charter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55715" y="2879619"/>
              <a:ext cx="477244" cy="23862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 txBox="1"/>
            <p:nvPr/>
          </p:nvSpPr>
          <p:spPr>
            <a:xfrm>
              <a:off x="6355715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Benchmark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221913" y="2540775"/>
              <a:ext cx="477244" cy="238622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 txBox="1"/>
            <p:nvPr/>
          </p:nvSpPr>
          <p:spPr>
            <a:xfrm>
              <a:off x="7221913" y="2540775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Kendali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33181" y="2879619"/>
              <a:ext cx="477244" cy="238622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6933181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Pengecekan Kualitas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52492" y="3218462"/>
              <a:ext cx="477244" cy="238622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7052492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 Software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510646" y="2879619"/>
              <a:ext cx="477244" cy="238622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7510646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Perubahan Rencana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968801" y="2540775"/>
              <a:ext cx="477244" cy="238622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 txBox="1"/>
            <p:nvPr/>
          </p:nvSpPr>
          <p:spPr>
            <a:xfrm>
              <a:off x="7968801" y="2540775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Penutupan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88112" y="2879619"/>
              <a:ext cx="477244" cy="238622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 txBox="1"/>
            <p:nvPr/>
          </p:nvSpPr>
          <p:spPr>
            <a:xfrm>
              <a:off x="8088112" y="2879619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Laporan Proyek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088112" y="3218462"/>
              <a:ext cx="477244" cy="238622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8088112" y="3218462"/>
              <a:ext cx="477244" cy="238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" lIns="3175" spcFirstLastPara="1" rIns="3175" wrap="square" tIns="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d-ID" sz="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Hasil Proyek</a:t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9" name="Google Shape;20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2021-10-23T14:59:36Z</dcterms:created>
  <dc:creator>EliteBook</dc:creator>
</cp:coreProperties>
</file>