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0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2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8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5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0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46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7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5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2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8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1277-83DB-4CC6-9C32-3963E74C60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78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0507" y="764373"/>
            <a:ext cx="7434070" cy="14743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 err="1"/>
              <a:t>Judul</a:t>
            </a:r>
            <a:r>
              <a:rPr lang="en-US" sz="4000" b="1" dirty="0"/>
              <a:t> </a:t>
            </a:r>
            <a:r>
              <a:rPr lang="en-US" sz="4000" b="1" dirty="0" err="1"/>
              <a:t>Proyek</a:t>
            </a:r>
            <a:r>
              <a:rPr lang="en-US" sz="4000" b="1" dirty="0"/>
              <a:t> :</a:t>
            </a:r>
            <a:br>
              <a:rPr lang="en-US" sz="4000" b="1" dirty="0"/>
            </a:br>
            <a:r>
              <a:rPr lang="en-US" sz="4000" b="1" dirty="0"/>
              <a:t>Dashboard </a:t>
            </a:r>
            <a:r>
              <a:rPr lang="en-US" sz="4000" b="1" dirty="0" err="1"/>
              <a:t>Mahasiwa</a:t>
            </a:r>
            <a:r>
              <a:rPr lang="en-US" sz="4000" b="1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0507" y="2628900"/>
            <a:ext cx="7454077" cy="35897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dirty="0" err="1"/>
              <a:t>Anggota</a:t>
            </a:r>
            <a:r>
              <a:rPr lang="en-US" sz="2400" b="1" dirty="0"/>
              <a:t> : </a:t>
            </a:r>
          </a:p>
          <a:p>
            <a:pPr algn="ctr"/>
            <a:r>
              <a:rPr lang="en-US" sz="2400" b="1" dirty="0" err="1"/>
              <a:t>Bagus</a:t>
            </a:r>
            <a:r>
              <a:rPr lang="en-US" sz="2400" b="1" dirty="0"/>
              <a:t> </a:t>
            </a:r>
            <a:r>
              <a:rPr lang="en-US" sz="2400" b="1" dirty="0" err="1"/>
              <a:t>Fajar</a:t>
            </a:r>
            <a:r>
              <a:rPr lang="en-US" sz="2400" b="1" dirty="0"/>
              <a:t> </a:t>
            </a:r>
            <a:r>
              <a:rPr lang="en-US" sz="2400" b="1" dirty="0" err="1"/>
              <a:t>Fadli</a:t>
            </a:r>
            <a:r>
              <a:rPr lang="en-US" sz="2400" b="1" dirty="0"/>
              <a:t> / 19.11.3114</a:t>
            </a:r>
          </a:p>
          <a:p>
            <a:pPr algn="ctr"/>
            <a:r>
              <a:rPr lang="en-US" sz="2400" b="1" dirty="0" err="1"/>
              <a:t>Bennyamin</a:t>
            </a:r>
            <a:r>
              <a:rPr lang="en-US" sz="2400" b="1" dirty="0"/>
              <a:t> </a:t>
            </a:r>
            <a:r>
              <a:rPr lang="en-US" sz="2400" b="1" dirty="0" err="1"/>
              <a:t>Gobel</a:t>
            </a:r>
            <a:r>
              <a:rPr lang="en-US" sz="2400" b="1" dirty="0"/>
              <a:t> </a:t>
            </a:r>
            <a:r>
              <a:rPr lang="en-US" sz="2400" b="1" dirty="0" err="1"/>
              <a:t>Yudha</a:t>
            </a:r>
            <a:r>
              <a:rPr lang="en-US" sz="2400" b="1" dirty="0"/>
              <a:t> Wijaya / 19.11.3105</a:t>
            </a:r>
          </a:p>
          <a:p>
            <a:pPr algn="ctr"/>
            <a:r>
              <a:rPr lang="en-US" sz="2400" b="1" dirty="0"/>
              <a:t>Darman </a:t>
            </a:r>
            <a:r>
              <a:rPr lang="en-US" sz="2400" b="1" dirty="0" err="1"/>
              <a:t>Yusnan</a:t>
            </a:r>
            <a:r>
              <a:rPr lang="en-US" sz="2400" b="1" dirty="0"/>
              <a:t> Ely / 19.11.3115</a:t>
            </a:r>
          </a:p>
          <a:p>
            <a:pPr algn="ctr"/>
            <a:r>
              <a:rPr lang="en-US" sz="2400" b="1" dirty="0"/>
              <a:t>Fila </a:t>
            </a:r>
            <a:r>
              <a:rPr lang="en-US" sz="2400" b="1" dirty="0" err="1"/>
              <a:t>Setyana</a:t>
            </a:r>
            <a:r>
              <a:rPr lang="en-US" sz="2400" b="1" dirty="0"/>
              <a:t> Junior / 19.11.3090</a:t>
            </a:r>
          </a:p>
        </p:txBody>
      </p:sp>
    </p:spTree>
    <p:extLst>
      <p:ext uri="{BB962C8B-B14F-4D97-AF65-F5344CB8AC3E}">
        <p14:creationId xmlns:p14="http://schemas.microsoft.com/office/powerpoint/2010/main" val="196304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31713"/>
            <a:ext cx="8610600" cy="1293028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Jaman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sekarang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banyak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orang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daerah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pergi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kota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menuntut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ilmu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universitas.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Biasanya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mereka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kerepotan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mereka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pulang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daerah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masing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tetapi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urusan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mendadak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universitas. Dashboard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mahasiswa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berguna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urusan-urusan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mahasiswa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Kami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berusaha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agar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Mahasiswa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mengurus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urusan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pembayaran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pengambilan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KRS, dan juga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penjadwalan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0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070" y="454878"/>
            <a:ext cx="8610600" cy="12930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Daftar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Konten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juga </a:t>
            </a:r>
            <a:b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fitur-fitur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nya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Laptop with phone and calculator">
            <a:extLst>
              <a:ext uri="{FF2B5EF4-FFF2-40B4-BE49-F238E27FC236}">
                <a16:creationId xmlns:a16="http://schemas.microsoft.com/office/drawing/2014/main" id="{2D4E35FA-F20E-47CF-BC66-B1B1D52F1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568" y="1568482"/>
            <a:ext cx="4583907" cy="458390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C86004-CF13-4C4C-9493-2DBA4A23F91F}"/>
              </a:ext>
            </a:extLst>
          </p:cNvPr>
          <p:cNvSpPr/>
          <p:nvPr/>
        </p:nvSpPr>
        <p:spPr>
          <a:xfrm>
            <a:off x="671743" y="1578007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EAAC5-6AB3-4675-96B5-F1EDD36D46D6}"/>
              </a:ext>
            </a:extLst>
          </p:cNvPr>
          <p:cNvSpPr/>
          <p:nvPr/>
        </p:nvSpPr>
        <p:spPr>
          <a:xfrm>
            <a:off x="671743" y="3102007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UJIAN</a:t>
            </a:r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8C72A-428F-4DB4-823B-8F3ED48AF548}"/>
              </a:ext>
            </a:extLst>
          </p:cNvPr>
          <p:cNvSpPr/>
          <p:nvPr/>
        </p:nvSpPr>
        <p:spPr>
          <a:xfrm>
            <a:off x="822594" y="2340007"/>
            <a:ext cx="2979268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PEMBAYARAN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F7A57-F530-4521-996F-E2602544EA78}"/>
              </a:ext>
            </a:extLst>
          </p:cNvPr>
          <p:cNvSpPr/>
          <p:nvPr/>
        </p:nvSpPr>
        <p:spPr>
          <a:xfrm>
            <a:off x="1348666" y="3931603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JADWAL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D177C1-68CC-4451-B324-386ABF272D37}"/>
              </a:ext>
            </a:extLst>
          </p:cNvPr>
          <p:cNvSpPr/>
          <p:nvPr/>
        </p:nvSpPr>
        <p:spPr>
          <a:xfrm>
            <a:off x="9324928" y="1748803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KRS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84F85-D09D-4F90-A631-72070DB0437E}"/>
              </a:ext>
            </a:extLst>
          </p:cNvPr>
          <p:cNvSpPr/>
          <p:nvPr/>
        </p:nvSpPr>
        <p:spPr>
          <a:xfrm>
            <a:off x="9324928" y="3382301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SETTING</a:t>
            </a: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7C7FCA-2D8F-4281-AFED-DFB66C584505}"/>
              </a:ext>
            </a:extLst>
          </p:cNvPr>
          <p:cNvSpPr/>
          <p:nvPr/>
        </p:nvSpPr>
        <p:spPr>
          <a:xfrm>
            <a:off x="8435382" y="2574332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PENGUMUMAN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702D22-DD41-4ADB-98B4-C4CDC620649E}"/>
              </a:ext>
            </a:extLst>
          </p:cNvPr>
          <p:cNvSpPr/>
          <p:nvPr/>
        </p:nvSpPr>
        <p:spPr>
          <a:xfrm>
            <a:off x="8780744" y="4094996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FORUM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65DE3-3DA3-40B2-A292-1AB8C4405670}"/>
              </a:ext>
            </a:extLst>
          </p:cNvPr>
          <p:cNvSpPr/>
          <p:nvPr/>
        </p:nvSpPr>
        <p:spPr>
          <a:xfrm>
            <a:off x="671743" y="4796721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  <a:endParaRPr lang="en-US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9ACF71-552F-4C3A-845F-BB609479770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24939" y="1858301"/>
            <a:ext cx="2281562" cy="77651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6C6AA-8773-4A0D-B84C-F5BCCD32E4C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801862" y="2620301"/>
            <a:ext cx="1481207" cy="20659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8F3A2A-C10A-47B5-88F4-CA23AC403B4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24939" y="3010431"/>
            <a:ext cx="2378476" cy="37187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CB591-2381-46AA-BF5C-4948BE2286F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801862" y="3155086"/>
            <a:ext cx="1578121" cy="105681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E77C69-B04C-4895-A35F-FE665F94CD1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124939" y="3196366"/>
            <a:ext cx="2579022" cy="188064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7E9DAD-CF0A-4E2B-81F3-EDDD3B66CAA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954175" y="2029097"/>
            <a:ext cx="2370753" cy="6944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E851AC-80D4-4CF5-8D6F-7A62C1E60CC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039992" y="2854626"/>
            <a:ext cx="1395390" cy="5490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BD9185-EB43-4164-9899-5D4BC26B00D8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099351" y="3018407"/>
            <a:ext cx="2225577" cy="64418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B3625E-45B2-49FE-9850-C3ADB3498CE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185168" y="3147275"/>
            <a:ext cx="1595576" cy="122801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10">
            <a:extLst>
              <a:ext uri="{FF2B5EF4-FFF2-40B4-BE49-F238E27FC236}">
                <a16:creationId xmlns:a16="http://schemas.microsoft.com/office/drawing/2014/main" id="{B6E9091A-98B4-44F9-A9D9-0E28EC19BB0D}"/>
              </a:ext>
            </a:extLst>
          </p:cNvPr>
          <p:cNvSpPr/>
          <p:nvPr/>
        </p:nvSpPr>
        <p:spPr>
          <a:xfrm>
            <a:off x="5379983" y="5884450"/>
            <a:ext cx="2453196" cy="560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en-US" sz="2800" dirty="0"/>
          </a:p>
        </p:txBody>
      </p:sp>
      <p:cxnSp>
        <p:nvCxnSpPr>
          <p:cNvPr id="27" name="Straight Arrow Connector 40">
            <a:extLst>
              <a:ext uri="{FF2B5EF4-FFF2-40B4-BE49-F238E27FC236}">
                <a16:creationId xmlns:a16="http://schemas.microsoft.com/office/drawing/2014/main" id="{5044052E-61A6-4FA1-9FC9-C84A1768FA33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363870" y="3155086"/>
            <a:ext cx="242711" cy="272936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2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857" y="39656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Bahasa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Pemrograman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Juga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Framework Yang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Content Placeholder 15" descr="Icon&#10;&#10;Description automatically generated">
            <a:extLst>
              <a:ext uri="{FF2B5EF4-FFF2-40B4-BE49-F238E27FC236}">
                <a16:creationId xmlns:a16="http://schemas.microsoft.com/office/drawing/2014/main" id="{12FB7DDA-E711-4653-BC49-0A0E9CC20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30" y="2738114"/>
            <a:ext cx="4351657" cy="2175826"/>
          </a:xfrm>
          <a:solidFill>
            <a:schemeClr val="tx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6FA3CA-FBFD-4B8F-B757-6C96EADC39A6}"/>
              </a:ext>
            </a:extLst>
          </p:cNvPr>
          <p:cNvSpPr/>
          <p:nvPr/>
        </p:nvSpPr>
        <p:spPr>
          <a:xfrm>
            <a:off x="294558" y="2738113"/>
            <a:ext cx="1468942" cy="41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0A8EF-F763-42D3-8BB4-0E926E986690}"/>
              </a:ext>
            </a:extLst>
          </p:cNvPr>
          <p:cNvSpPr/>
          <p:nvPr/>
        </p:nvSpPr>
        <p:spPr>
          <a:xfrm>
            <a:off x="2417223" y="2738113"/>
            <a:ext cx="1468942" cy="41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F724F-950D-44D9-BC35-3E05EE587452}"/>
              </a:ext>
            </a:extLst>
          </p:cNvPr>
          <p:cNvSpPr/>
          <p:nvPr/>
        </p:nvSpPr>
        <p:spPr>
          <a:xfrm>
            <a:off x="4539888" y="2738113"/>
            <a:ext cx="1468942" cy="41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F754C1F-E389-4382-9700-F75D1C343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8" y="2843416"/>
            <a:ext cx="5697869" cy="20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212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</TotalTime>
  <Words>115</Words>
  <Application>Microsoft Office PowerPoint</Application>
  <PresentationFormat>Layar Lebar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Vapor Trail</vt:lpstr>
      <vt:lpstr>Judul Proyek : Dashboard Mahasiwa </vt:lpstr>
      <vt:lpstr>Latar Belakang</vt:lpstr>
      <vt:lpstr>Daftar Konten dan juga  fitur-fitur nya</vt:lpstr>
      <vt:lpstr>Bahasa Pemrograman Dan Juga Framework Yang Digunakan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Proyek : Dashboard Mahasiwa </dc:title>
  <dc:creator>asus</dc:creator>
  <cp:lastModifiedBy>Darman Ely</cp:lastModifiedBy>
  <cp:revision>18</cp:revision>
  <dcterms:created xsi:type="dcterms:W3CDTF">2021-05-05T15:04:02Z</dcterms:created>
  <dcterms:modified xsi:type="dcterms:W3CDTF">2021-05-05T16:36:13Z</dcterms:modified>
</cp:coreProperties>
</file>